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Lst>
  <p:notesMasterIdLst>
    <p:notesMasterId r:id="rId63"/>
  </p:notesMasterIdLst>
  <p:sldIdLst>
    <p:sldId id="430" r:id="rId6"/>
    <p:sldId id="382" r:id="rId7"/>
    <p:sldId id="460" r:id="rId8"/>
    <p:sldId id="261" r:id="rId9"/>
    <p:sldId id="373" r:id="rId10"/>
    <p:sldId id="332" r:id="rId11"/>
    <p:sldId id="453" r:id="rId12"/>
    <p:sldId id="492" r:id="rId13"/>
    <p:sldId id="479" r:id="rId14"/>
    <p:sldId id="480" r:id="rId15"/>
    <p:sldId id="456" r:id="rId16"/>
    <p:sldId id="457" r:id="rId17"/>
    <p:sldId id="484" r:id="rId18"/>
    <p:sldId id="458" r:id="rId19"/>
    <p:sldId id="478" r:id="rId20"/>
    <p:sldId id="461" r:id="rId21"/>
    <p:sldId id="380" r:id="rId22"/>
    <p:sldId id="486" r:id="rId23"/>
    <p:sldId id="485" r:id="rId24"/>
    <p:sldId id="487" r:id="rId25"/>
    <p:sldId id="346" r:id="rId26"/>
    <p:sldId id="481" r:id="rId27"/>
    <p:sldId id="490" r:id="rId28"/>
    <p:sldId id="436" r:id="rId29"/>
    <p:sldId id="354" r:id="rId30"/>
    <p:sldId id="392" r:id="rId31"/>
    <p:sldId id="488" r:id="rId32"/>
    <p:sldId id="489" r:id="rId33"/>
    <p:sldId id="469" r:id="rId34"/>
    <p:sldId id="437" r:id="rId35"/>
    <p:sldId id="491" r:id="rId36"/>
    <p:sldId id="400" r:id="rId37"/>
    <p:sldId id="463" r:id="rId38"/>
    <p:sldId id="470" r:id="rId39"/>
    <p:sldId id="440" r:id="rId40"/>
    <p:sldId id="441" r:id="rId41"/>
    <p:sldId id="464" r:id="rId42"/>
    <p:sldId id="443" r:id="rId43"/>
    <p:sldId id="322" r:id="rId44"/>
    <p:sldId id="371" r:id="rId45"/>
    <p:sldId id="308" r:id="rId46"/>
    <p:sldId id="444" r:id="rId47"/>
    <p:sldId id="302" r:id="rId48"/>
    <p:sldId id="303" r:id="rId49"/>
    <p:sldId id="316" r:id="rId50"/>
    <p:sldId id="319" r:id="rId51"/>
    <p:sldId id="445" r:id="rId52"/>
    <p:sldId id="324" r:id="rId53"/>
    <p:sldId id="465" r:id="rId54"/>
    <p:sldId id="483" r:id="rId55"/>
    <p:sldId id="446" r:id="rId56"/>
    <p:sldId id="327" r:id="rId57"/>
    <p:sldId id="329" r:id="rId58"/>
    <p:sldId id="448" r:id="rId59"/>
    <p:sldId id="493" r:id="rId60"/>
    <p:sldId id="331" r:id="rId61"/>
    <p:sldId id="449"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9C82F-BD71-A8ED-5912-A59E086E12EE}" v="473" dt="2025-04-21T13:32:40.744"/>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73" autoAdjust="0"/>
  </p:normalViewPr>
  <p:slideViewPr>
    <p:cSldViewPr snapToGrid="0">
      <p:cViewPr varScale="1">
        <p:scale>
          <a:sx n="87" d="100"/>
          <a:sy n="87" d="100"/>
        </p:scale>
        <p:origin x="422" y="67"/>
      </p:cViewPr>
      <p:guideLst/>
    </p:cSldViewPr>
  </p:slideViewPr>
  <p:outlineViewPr>
    <p:cViewPr>
      <p:scale>
        <a:sx n="33" d="100"/>
        <a:sy n="33" d="100"/>
      </p:scale>
      <p:origin x="0" y="-24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_rels/data10.xml.rels><?xml version="1.0" encoding="UTF-8" standalone="yes"?>
<Relationships xmlns="http://schemas.openxmlformats.org/package/2006/relationships"><Relationship Id="rId1" Type="http://schemas.openxmlformats.org/officeDocument/2006/relationships/image" Target="../media/image24.png"/></Relationships>
</file>

<file path=ppt/diagrams/_rels/data12.xml.rels><?xml version="1.0" encoding="UTF-8" standalone="yes"?>
<Relationships xmlns="http://schemas.openxmlformats.org/package/2006/relationships"><Relationship Id="rId3" Type="http://schemas.openxmlformats.org/officeDocument/2006/relationships/hyperlink" Target="mailto:Angela.Clarke@dbhds.virginia.gov" TargetMode="External"/><Relationship Id="rId2" Type="http://schemas.openxmlformats.org/officeDocument/2006/relationships/hyperlink" Target="mailto:Gina.koke@dbhds.virginia.gov" TargetMode="External"/><Relationship Id="rId1" Type="http://schemas.openxmlformats.org/officeDocument/2006/relationships/hyperlink" Target="mailto:DBHDScustomizedrate@dbhds.virginia.gov" TargetMode="External"/><Relationship Id="rId4" Type="http://schemas.openxmlformats.org/officeDocument/2006/relationships/hyperlink" Target="mailto:Carrie.Ottoson@dbhds.virginia.gov" TargetMode="External"/></Relationships>
</file>

<file path=ppt/diagrams/_rels/data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12.xml.rels><?xml version="1.0" encoding="UTF-8" standalone="yes"?>
<Relationships xmlns="http://schemas.openxmlformats.org/package/2006/relationships"><Relationship Id="rId3" Type="http://schemas.openxmlformats.org/officeDocument/2006/relationships/hyperlink" Target="mailto:Angela.Clarke@dbhds.virginia.gov" TargetMode="External"/><Relationship Id="rId2" Type="http://schemas.openxmlformats.org/officeDocument/2006/relationships/hyperlink" Target="mailto:Gina.koke@dbhds.virginia.gov" TargetMode="External"/><Relationship Id="rId1" Type="http://schemas.openxmlformats.org/officeDocument/2006/relationships/hyperlink" Target="mailto:DBHDScustomizedrate@dbhds.virginia.gov" TargetMode="External"/><Relationship Id="rId4" Type="http://schemas.openxmlformats.org/officeDocument/2006/relationships/hyperlink" Target="mailto:Carrie.Ottoson@dbhds.virginia.gov" TargetMode="External"/></Relationships>
</file>

<file path=ppt/diagrams/_rels/drawing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7113C2-9750-4F7A-AD20-BBFDA326442A}"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n-US"/>
        </a:p>
      </dgm:t>
    </dgm:pt>
    <dgm:pt modelId="{C5F678EF-1084-4D6B-ABCD-60C1A43384BD}">
      <dgm:prSet custT="1"/>
      <dgm:spPr/>
      <dgm:t>
        <a:bodyPr/>
        <a:lstStyle/>
        <a:p>
          <a:pPr rtl="0"/>
          <a:r>
            <a:rPr lang="en-US" sz="2800" b="1" i="0" dirty="0"/>
            <a:t>Effective June 1, 2017, by approval from CMS</a:t>
          </a:r>
          <a:endParaRPr lang="en-US" sz="2800" b="1" dirty="0"/>
        </a:p>
      </dgm:t>
    </dgm:pt>
    <dgm:pt modelId="{DD14106D-4017-4F5F-A762-E592A0E8F1E3}" type="parTrans" cxnId="{E441BE3A-251E-4235-87E9-192A4C1C35C6}">
      <dgm:prSet/>
      <dgm:spPr/>
      <dgm:t>
        <a:bodyPr/>
        <a:lstStyle/>
        <a:p>
          <a:endParaRPr lang="en-US"/>
        </a:p>
      </dgm:t>
    </dgm:pt>
    <dgm:pt modelId="{8DA291C0-4368-449F-98CC-8CE6DBB26B70}" type="sibTrans" cxnId="{E441BE3A-251E-4235-87E9-192A4C1C35C6}">
      <dgm:prSet/>
      <dgm:spPr/>
      <dgm:t>
        <a:bodyPr/>
        <a:lstStyle/>
        <a:p>
          <a:endParaRPr lang="en-US"/>
        </a:p>
      </dgm:t>
    </dgm:pt>
    <dgm:pt modelId="{F80C2297-6D3F-4E72-A52E-0985D3B7E48C}">
      <dgm:prSet custT="1"/>
      <dgm:spPr>
        <a:solidFill>
          <a:schemeClr val="accent1"/>
        </a:solidFill>
      </dgm:spPr>
      <dgm:t>
        <a:bodyPr/>
        <a:lstStyle/>
        <a:p>
          <a:pPr algn="ctr" rtl="0"/>
          <a:r>
            <a:rPr lang="en-US" sz="2800" b="1" i="0" dirty="0">
              <a:solidFill>
                <a:schemeClr val="bg2">
                  <a:lumMod val="10000"/>
                </a:schemeClr>
              </a:solidFill>
            </a:rPr>
            <a:t>Additional Funding Within The Waiver System</a:t>
          </a:r>
          <a:endParaRPr lang="en-US" sz="2800" b="1" dirty="0">
            <a:solidFill>
              <a:schemeClr val="bg2">
                <a:lumMod val="10000"/>
              </a:schemeClr>
            </a:solidFill>
          </a:endParaRPr>
        </a:p>
      </dgm:t>
    </dgm:pt>
    <dgm:pt modelId="{4C374B0C-9DC9-4E71-BF7A-41BBB8C07D23}" type="sibTrans" cxnId="{BFAC9B62-A2B1-42DF-87BF-828A5FD5CCC2}">
      <dgm:prSet/>
      <dgm:spPr/>
      <dgm:t>
        <a:bodyPr/>
        <a:lstStyle/>
        <a:p>
          <a:endParaRPr lang="en-US"/>
        </a:p>
      </dgm:t>
    </dgm:pt>
    <dgm:pt modelId="{C100D4E8-F2CD-439A-9370-BBB350E272FA}" type="parTrans" cxnId="{BFAC9B62-A2B1-42DF-87BF-828A5FD5CCC2}">
      <dgm:prSet/>
      <dgm:spPr/>
      <dgm:t>
        <a:bodyPr/>
        <a:lstStyle/>
        <a:p>
          <a:endParaRPr lang="en-US"/>
        </a:p>
      </dgm:t>
    </dgm:pt>
    <dgm:pt modelId="{B3D15399-26D5-4D2D-8BA7-1C9801F829A3}">
      <dgm:prSet custT="1"/>
      <dgm:spPr/>
      <dgm:t>
        <a:bodyPr/>
        <a:lstStyle/>
        <a:p>
          <a:pPr rtl="0"/>
          <a:r>
            <a:rPr lang="en-US" sz="2800" b="1" i="0" dirty="0"/>
            <a:t>Waiver services that allow for a rate that is unique to the individual based on exceptional support needs</a:t>
          </a:r>
          <a:endParaRPr lang="en-US" sz="2800" b="1" dirty="0"/>
        </a:p>
      </dgm:t>
    </dgm:pt>
    <dgm:pt modelId="{5AE4388F-B64B-475B-B2B3-589981E36511}" type="parTrans" cxnId="{00341C26-69D0-4183-B9E7-3A764EBBBCD1}">
      <dgm:prSet/>
      <dgm:spPr/>
      <dgm:t>
        <a:bodyPr/>
        <a:lstStyle/>
        <a:p>
          <a:endParaRPr lang="en-US"/>
        </a:p>
      </dgm:t>
    </dgm:pt>
    <dgm:pt modelId="{0975770E-9749-4217-87AF-14A58FBD7104}" type="sibTrans" cxnId="{00341C26-69D0-4183-B9E7-3A764EBBBCD1}">
      <dgm:prSet/>
      <dgm:spPr/>
      <dgm:t>
        <a:bodyPr/>
        <a:lstStyle/>
        <a:p>
          <a:endParaRPr lang="en-US"/>
        </a:p>
      </dgm:t>
    </dgm:pt>
    <dgm:pt modelId="{0F52FE7A-5584-4C27-9B56-36BAECE7648D}">
      <dgm:prSet custT="1"/>
      <dgm:spPr/>
      <dgm:t>
        <a:bodyPr/>
        <a:lstStyle/>
        <a:p>
          <a:pPr rtl="0"/>
          <a:endParaRPr lang="en-US" sz="2800" b="1"/>
        </a:p>
      </dgm:t>
    </dgm:pt>
    <dgm:pt modelId="{37312AF1-8FA4-46D0-8F3F-29564A1834DA}" type="parTrans" cxnId="{B31ED95A-8E04-4DAB-8A54-09B29DD63060}">
      <dgm:prSet/>
      <dgm:spPr/>
      <dgm:t>
        <a:bodyPr/>
        <a:lstStyle/>
        <a:p>
          <a:endParaRPr lang="en-US"/>
        </a:p>
      </dgm:t>
    </dgm:pt>
    <dgm:pt modelId="{5CE3C829-ED80-4185-BAE2-F6E2D56EE6C6}" type="sibTrans" cxnId="{B31ED95A-8E04-4DAB-8A54-09B29DD63060}">
      <dgm:prSet/>
      <dgm:spPr/>
      <dgm:t>
        <a:bodyPr/>
        <a:lstStyle/>
        <a:p>
          <a:endParaRPr lang="en-US"/>
        </a:p>
      </dgm:t>
    </dgm:pt>
    <dgm:pt modelId="{5F59721C-F70B-474F-B62B-AB16F5AC6E80}" type="pres">
      <dgm:prSet presAssocID="{F97113C2-9750-4F7A-AD20-BBFDA326442A}" presName="Name0" presStyleCnt="0">
        <dgm:presLayoutVars>
          <dgm:dir/>
          <dgm:animLvl val="lvl"/>
          <dgm:resizeHandles val="exact"/>
        </dgm:presLayoutVars>
      </dgm:prSet>
      <dgm:spPr/>
    </dgm:pt>
    <dgm:pt modelId="{CC90B656-41ED-47B9-864F-6B5A9B43158E}" type="pres">
      <dgm:prSet presAssocID="{F80C2297-6D3F-4E72-A52E-0985D3B7E48C}" presName="composite" presStyleCnt="0"/>
      <dgm:spPr/>
    </dgm:pt>
    <dgm:pt modelId="{861B7AE0-4354-4C44-9C1A-BBA64349A856}" type="pres">
      <dgm:prSet presAssocID="{F80C2297-6D3F-4E72-A52E-0985D3B7E48C}" presName="parTx" presStyleLbl="alignNode1" presStyleIdx="0" presStyleCnt="1" custLinFactNeighborX="-4912" custLinFactNeighborY="2112">
        <dgm:presLayoutVars>
          <dgm:chMax val="0"/>
          <dgm:chPref val="0"/>
          <dgm:bulletEnabled val="1"/>
        </dgm:presLayoutVars>
      </dgm:prSet>
      <dgm:spPr>
        <a:prstGeom prst="flowChartProcess">
          <a:avLst/>
        </a:prstGeom>
      </dgm:spPr>
    </dgm:pt>
    <dgm:pt modelId="{83C3952A-078C-45CD-B575-DC366F6EEFA5}" type="pres">
      <dgm:prSet presAssocID="{F80C2297-6D3F-4E72-A52E-0985D3B7E48C}" presName="desTx" presStyleLbl="alignAccFollowNode1" presStyleIdx="0" presStyleCnt="1" custScaleY="100000" custLinFactNeighborX="0" custLinFactNeighborY="-4720">
        <dgm:presLayoutVars>
          <dgm:bulletEnabled val="1"/>
        </dgm:presLayoutVars>
      </dgm:prSet>
      <dgm:spPr/>
    </dgm:pt>
  </dgm:ptLst>
  <dgm:cxnLst>
    <dgm:cxn modelId="{00341C26-69D0-4183-B9E7-3A764EBBBCD1}" srcId="{F80C2297-6D3F-4E72-A52E-0985D3B7E48C}" destId="{B3D15399-26D5-4D2D-8BA7-1C9801F829A3}" srcOrd="2" destOrd="0" parTransId="{5AE4388F-B64B-475B-B2B3-589981E36511}" sibTransId="{0975770E-9749-4217-87AF-14A58FBD7104}"/>
    <dgm:cxn modelId="{E441BE3A-251E-4235-87E9-192A4C1C35C6}" srcId="{F80C2297-6D3F-4E72-A52E-0985D3B7E48C}" destId="{C5F678EF-1084-4D6B-ABCD-60C1A43384BD}" srcOrd="0" destOrd="0" parTransId="{DD14106D-4017-4F5F-A762-E592A0E8F1E3}" sibTransId="{8DA291C0-4368-449F-98CC-8CE6DBB26B70}"/>
    <dgm:cxn modelId="{BFAC9B62-A2B1-42DF-87BF-828A5FD5CCC2}" srcId="{F97113C2-9750-4F7A-AD20-BBFDA326442A}" destId="{F80C2297-6D3F-4E72-A52E-0985D3B7E48C}" srcOrd="0" destOrd="0" parTransId="{C100D4E8-F2CD-439A-9370-BBB350E272FA}" sibTransId="{4C374B0C-9DC9-4E71-BF7A-41BBB8C07D23}"/>
    <dgm:cxn modelId="{BB3BFE76-B979-4EAC-8E63-0BA43DD5F2A6}" type="presOf" srcId="{F97113C2-9750-4F7A-AD20-BBFDA326442A}" destId="{5F59721C-F70B-474F-B62B-AB16F5AC6E80}" srcOrd="0" destOrd="0" presId="urn:microsoft.com/office/officeart/2005/8/layout/hList1"/>
    <dgm:cxn modelId="{B31ED95A-8E04-4DAB-8A54-09B29DD63060}" srcId="{F80C2297-6D3F-4E72-A52E-0985D3B7E48C}" destId="{0F52FE7A-5584-4C27-9B56-36BAECE7648D}" srcOrd="1" destOrd="0" parTransId="{37312AF1-8FA4-46D0-8F3F-29564A1834DA}" sibTransId="{5CE3C829-ED80-4185-BAE2-F6E2D56EE6C6}"/>
    <dgm:cxn modelId="{A8F54E8F-DC2D-403A-A28D-004F879A6446}" type="presOf" srcId="{F80C2297-6D3F-4E72-A52E-0985D3B7E48C}" destId="{861B7AE0-4354-4C44-9C1A-BBA64349A856}" srcOrd="0" destOrd="0" presId="urn:microsoft.com/office/officeart/2005/8/layout/hList1"/>
    <dgm:cxn modelId="{D5DDA199-204C-45C4-A960-61DE92F5CD4F}" type="presOf" srcId="{C5F678EF-1084-4D6B-ABCD-60C1A43384BD}" destId="{83C3952A-078C-45CD-B575-DC366F6EEFA5}" srcOrd="0" destOrd="0" presId="urn:microsoft.com/office/officeart/2005/8/layout/hList1"/>
    <dgm:cxn modelId="{B68873AA-EB6D-422E-8FD8-11F7A73E6AD8}" type="presOf" srcId="{B3D15399-26D5-4D2D-8BA7-1C9801F829A3}" destId="{83C3952A-078C-45CD-B575-DC366F6EEFA5}" srcOrd="0" destOrd="2" presId="urn:microsoft.com/office/officeart/2005/8/layout/hList1"/>
    <dgm:cxn modelId="{DAD37EEB-F79D-4499-B102-600EE8DB0CCE}" type="presOf" srcId="{0F52FE7A-5584-4C27-9B56-36BAECE7648D}" destId="{83C3952A-078C-45CD-B575-DC366F6EEFA5}" srcOrd="0" destOrd="1" presId="urn:microsoft.com/office/officeart/2005/8/layout/hList1"/>
    <dgm:cxn modelId="{D2467670-38BF-4244-BD0E-7184B5783223}" type="presParOf" srcId="{5F59721C-F70B-474F-B62B-AB16F5AC6E80}" destId="{CC90B656-41ED-47B9-864F-6B5A9B43158E}" srcOrd="0" destOrd="0" presId="urn:microsoft.com/office/officeart/2005/8/layout/hList1"/>
    <dgm:cxn modelId="{97A476DE-DE84-4A66-A5AC-9D5092914EB9}" type="presParOf" srcId="{CC90B656-41ED-47B9-864F-6B5A9B43158E}" destId="{861B7AE0-4354-4C44-9C1A-BBA64349A856}" srcOrd="0" destOrd="0" presId="urn:microsoft.com/office/officeart/2005/8/layout/hList1"/>
    <dgm:cxn modelId="{1B2FE585-C7A3-47E0-8494-135F41EDCEBF}" type="presParOf" srcId="{CC90B656-41ED-47B9-864F-6B5A9B43158E}" destId="{83C3952A-078C-45CD-B575-DC366F6EEFA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AA3A89-859D-40C4-82D6-774DF1B78278}" type="doc">
      <dgm:prSet loTypeId="urn:microsoft.com/office/officeart/2005/8/layout/hList7" loCatId="list" qsTypeId="urn:microsoft.com/office/officeart/2005/8/quickstyle/simple1" qsCatId="simple" csTypeId="urn:microsoft.com/office/officeart/2005/8/colors/colorful5" csCatId="colorful" phldr="1"/>
      <dgm:spPr/>
      <dgm:t>
        <a:bodyPr/>
        <a:lstStyle/>
        <a:p>
          <a:endParaRPr lang="en-US"/>
        </a:p>
      </dgm:t>
    </dgm:pt>
    <dgm:pt modelId="{17FF3D5D-A04D-4359-AD25-39959F9BEBCE}">
      <dgm:prSet/>
      <dgm:spPr/>
      <dgm:t>
        <a:bodyPr/>
        <a:lstStyle/>
        <a:p>
          <a:pPr rtl="0"/>
          <a:r>
            <a:rPr lang="en-US" b="1" i="0" dirty="0"/>
            <a:t>The provider can resubmit following a 30 day waiting period if additional information is available or if the individual’s condition changes  </a:t>
          </a:r>
          <a:endParaRPr lang="en-US" b="1" dirty="0"/>
        </a:p>
      </dgm:t>
    </dgm:pt>
    <dgm:pt modelId="{76686B8F-1FF3-493C-A4FC-11A593801D01}" type="parTrans" cxnId="{EE90FE02-B714-4CFD-B63F-A5B50332151A}">
      <dgm:prSet/>
      <dgm:spPr/>
      <dgm:t>
        <a:bodyPr/>
        <a:lstStyle/>
        <a:p>
          <a:endParaRPr lang="en-US"/>
        </a:p>
      </dgm:t>
    </dgm:pt>
    <dgm:pt modelId="{52B4BE38-813A-49D5-8D55-61A0F3694F39}" type="sibTrans" cxnId="{EE90FE02-B714-4CFD-B63F-A5B50332151A}">
      <dgm:prSet/>
      <dgm:spPr/>
      <dgm:t>
        <a:bodyPr/>
        <a:lstStyle/>
        <a:p>
          <a:endParaRPr lang="en-US"/>
        </a:p>
      </dgm:t>
    </dgm:pt>
    <dgm:pt modelId="{E73C5C1F-C3BE-42F1-9CE9-D867A7DB0272}">
      <dgm:prSet/>
      <dgm:spPr/>
      <dgm:t>
        <a:bodyPr/>
        <a:lstStyle/>
        <a:p>
          <a:pPr rtl="0"/>
          <a:r>
            <a:rPr lang="en-US" b="1" i="0" dirty="0"/>
            <a:t>The provider can appeal the decision to DMAS within 30 days</a:t>
          </a:r>
          <a:endParaRPr lang="en-US" b="1" dirty="0"/>
        </a:p>
      </dgm:t>
    </dgm:pt>
    <dgm:pt modelId="{04A56BA0-AB9E-452F-A726-0EE07FEDF751}" type="parTrans" cxnId="{6295134E-3DCD-4A51-9329-A089C4C8FF90}">
      <dgm:prSet/>
      <dgm:spPr/>
      <dgm:t>
        <a:bodyPr/>
        <a:lstStyle/>
        <a:p>
          <a:endParaRPr lang="en-US"/>
        </a:p>
      </dgm:t>
    </dgm:pt>
    <dgm:pt modelId="{20DA7101-1B73-41F1-8390-265B6378AFB4}" type="sibTrans" cxnId="{6295134E-3DCD-4A51-9329-A089C4C8FF90}">
      <dgm:prSet/>
      <dgm:spPr/>
      <dgm:t>
        <a:bodyPr/>
        <a:lstStyle/>
        <a:p>
          <a:endParaRPr lang="en-US"/>
        </a:p>
      </dgm:t>
    </dgm:pt>
    <dgm:pt modelId="{E316E11B-57B9-4345-BB13-066366C86E75}" type="pres">
      <dgm:prSet presAssocID="{95AA3A89-859D-40C4-82D6-774DF1B78278}" presName="Name0" presStyleCnt="0">
        <dgm:presLayoutVars>
          <dgm:dir/>
          <dgm:resizeHandles val="exact"/>
        </dgm:presLayoutVars>
      </dgm:prSet>
      <dgm:spPr/>
    </dgm:pt>
    <dgm:pt modelId="{8399AF84-4981-4499-A25C-014A47727BD9}" type="pres">
      <dgm:prSet presAssocID="{95AA3A89-859D-40C4-82D6-774DF1B78278}" presName="fgShape" presStyleLbl="fgShp" presStyleIdx="0" presStyleCnt="1"/>
      <dgm:spPr/>
    </dgm:pt>
    <dgm:pt modelId="{4E4A38DD-203A-40C8-8B3E-0FB6F0E150BC}" type="pres">
      <dgm:prSet presAssocID="{95AA3A89-859D-40C4-82D6-774DF1B78278}" presName="linComp" presStyleCnt="0"/>
      <dgm:spPr/>
    </dgm:pt>
    <dgm:pt modelId="{3C66C0E3-9350-4E00-9F32-E053E82FF7A9}" type="pres">
      <dgm:prSet presAssocID="{17FF3D5D-A04D-4359-AD25-39959F9BEBCE}" presName="compNode" presStyleCnt="0"/>
      <dgm:spPr/>
    </dgm:pt>
    <dgm:pt modelId="{B74F4364-F457-4242-A191-C2E6EA253A37}" type="pres">
      <dgm:prSet presAssocID="{17FF3D5D-A04D-4359-AD25-39959F9BEBCE}" presName="bkgdShape" presStyleLbl="node1" presStyleIdx="0" presStyleCnt="2" custLinFactNeighborX="1156" custLinFactNeighborY="-18638"/>
      <dgm:spPr/>
    </dgm:pt>
    <dgm:pt modelId="{2A09D959-A286-4AC0-BD0C-14A3D28D1398}" type="pres">
      <dgm:prSet presAssocID="{17FF3D5D-A04D-4359-AD25-39959F9BEBCE}" presName="nodeTx" presStyleLbl="node1" presStyleIdx="0" presStyleCnt="2">
        <dgm:presLayoutVars>
          <dgm:bulletEnabled val="1"/>
        </dgm:presLayoutVars>
      </dgm:prSet>
      <dgm:spPr/>
    </dgm:pt>
    <dgm:pt modelId="{E573B448-951A-4BC9-BED9-BB52696BC0E4}" type="pres">
      <dgm:prSet presAssocID="{17FF3D5D-A04D-4359-AD25-39959F9BEBCE}" presName="invisiNode" presStyleLbl="node1" presStyleIdx="0" presStyleCnt="2"/>
      <dgm:spPr/>
    </dgm:pt>
    <dgm:pt modelId="{0376A3AB-1293-4F2A-8B81-2ECC58A61E58}" type="pres">
      <dgm:prSet presAssocID="{17FF3D5D-A04D-4359-AD25-39959F9BEBCE}" presName="imagNode"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43866B69-744A-4FCF-9AC7-65F73D8C95CD}" type="pres">
      <dgm:prSet presAssocID="{52B4BE38-813A-49D5-8D55-61A0F3694F39}" presName="sibTrans" presStyleLbl="sibTrans2D1" presStyleIdx="0" presStyleCnt="0"/>
      <dgm:spPr/>
    </dgm:pt>
    <dgm:pt modelId="{7CB3B4C8-CE04-4CFE-9869-CFAD948FEBD2}" type="pres">
      <dgm:prSet presAssocID="{E73C5C1F-C3BE-42F1-9CE9-D867A7DB0272}" presName="compNode" presStyleCnt="0"/>
      <dgm:spPr/>
    </dgm:pt>
    <dgm:pt modelId="{06095844-73E6-4735-A718-7AEB8E7C9BA9}" type="pres">
      <dgm:prSet presAssocID="{E73C5C1F-C3BE-42F1-9CE9-D867A7DB0272}" presName="bkgdShape" presStyleLbl="node1" presStyleIdx="1" presStyleCnt="2"/>
      <dgm:spPr/>
    </dgm:pt>
    <dgm:pt modelId="{5B7EC9DE-51B9-4C76-AB5D-A2993602FB03}" type="pres">
      <dgm:prSet presAssocID="{E73C5C1F-C3BE-42F1-9CE9-D867A7DB0272}" presName="nodeTx" presStyleLbl="node1" presStyleIdx="1" presStyleCnt="2">
        <dgm:presLayoutVars>
          <dgm:bulletEnabled val="1"/>
        </dgm:presLayoutVars>
      </dgm:prSet>
      <dgm:spPr/>
    </dgm:pt>
    <dgm:pt modelId="{8E6FB677-6495-4ECC-B9C3-BFD47F29F882}" type="pres">
      <dgm:prSet presAssocID="{E73C5C1F-C3BE-42F1-9CE9-D867A7DB0272}" presName="invisiNode" presStyleLbl="node1" presStyleIdx="1" presStyleCnt="2"/>
      <dgm:spPr/>
    </dgm:pt>
    <dgm:pt modelId="{AA2B57AE-E6E2-4112-9D81-0A3957D73CE6}" type="pres">
      <dgm:prSet presAssocID="{E73C5C1F-C3BE-42F1-9CE9-D867A7DB0272}" presName="imagNode" presStyleLbl="fgImgPlace1" presStyleIdx="1"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Lst>
  <dgm:cxnLst>
    <dgm:cxn modelId="{EE90FE02-B714-4CFD-B63F-A5B50332151A}" srcId="{95AA3A89-859D-40C4-82D6-774DF1B78278}" destId="{17FF3D5D-A04D-4359-AD25-39959F9BEBCE}" srcOrd="0" destOrd="0" parTransId="{76686B8F-1FF3-493C-A4FC-11A593801D01}" sibTransId="{52B4BE38-813A-49D5-8D55-61A0F3694F39}"/>
    <dgm:cxn modelId="{DB96CA11-0A1D-45A7-B9D0-FDBE8D2315C8}" type="presOf" srcId="{17FF3D5D-A04D-4359-AD25-39959F9BEBCE}" destId="{2A09D959-A286-4AC0-BD0C-14A3D28D1398}" srcOrd="1" destOrd="0" presId="urn:microsoft.com/office/officeart/2005/8/layout/hList7"/>
    <dgm:cxn modelId="{2776E918-9890-4235-B108-C86FB1A5C104}" type="presOf" srcId="{17FF3D5D-A04D-4359-AD25-39959F9BEBCE}" destId="{B74F4364-F457-4242-A191-C2E6EA253A37}" srcOrd="0" destOrd="0" presId="urn:microsoft.com/office/officeart/2005/8/layout/hList7"/>
    <dgm:cxn modelId="{AF2D6341-7C9F-4DE6-AF21-C77F1125DE0B}" type="presOf" srcId="{E73C5C1F-C3BE-42F1-9CE9-D867A7DB0272}" destId="{06095844-73E6-4735-A718-7AEB8E7C9BA9}" srcOrd="0" destOrd="0" presId="urn:microsoft.com/office/officeart/2005/8/layout/hList7"/>
    <dgm:cxn modelId="{122E186C-F965-451A-9CB4-477B71E73044}" type="presOf" srcId="{E73C5C1F-C3BE-42F1-9CE9-D867A7DB0272}" destId="{5B7EC9DE-51B9-4C76-AB5D-A2993602FB03}" srcOrd="1" destOrd="0" presId="urn:microsoft.com/office/officeart/2005/8/layout/hList7"/>
    <dgm:cxn modelId="{6295134E-3DCD-4A51-9329-A089C4C8FF90}" srcId="{95AA3A89-859D-40C4-82D6-774DF1B78278}" destId="{E73C5C1F-C3BE-42F1-9CE9-D867A7DB0272}" srcOrd="1" destOrd="0" parTransId="{04A56BA0-AB9E-452F-A726-0EE07FEDF751}" sibTransId="{20DA7101-1B73-41F1-8390-265B6378AFB4}"/>
    <dgm:cxn modelId="{6E6E37D2-C014-42C7-871A-27F53B49FBD2}" type="presOf" srcId="{95AA3A89-859D-40C4-82D6-774DF1B78278}" destId="{E316E11B-57B9-4345-BB13-066366C86E75}" srcOrd="0" destOrd="0" presId="urn:microsoft.com/office/officeart/2005/8/layout/hList7"/>
    <dgm:cxn modelId="{77269FE1-9C43-4CDE-8F6E-B831EC3CE267}" type="presOf" srcId="{52B4BE38-813A-49D5-8D55-61A0F3694F39}" destId="{43866B69-744A-4FCF-9AC7-65F73D8C95CD}" srcOrd="0" destOrd="0" presId="urn:microsoft.com/office/officeart/2005/8/layout/hList7"/>
    <dgm:cxn modelId="{ED0CA512-93C3-43B7-B6E6-77689FF75D62}" type="presParOf" srcId="{E316E11B-57B9-4345-BB13-066366C86E75}" destId="{8399AF84-4981-4499-A25C-014A47727BD9}" srcOrd="0" destOrd="0" presId="urn:microsoft.com/office/officeart/2005/8/layout/hList7"/>
    <dgm:cxn modelId="{16D21705-A818-4F2F-8ABD-E93DCCFD14E6}" type="presParOf" srcId="{E316E11B-57B9-4345-BB13-066366C86E75}" destId="{4E4A38DD-203A-40C8-8B3E-0FB6F0E150BC}" srcOrd="1" destOrd="0" presId="urn:microsoft.com/office/officeart/2005/8/layout/hList7"/>
    <dgm:cxn modelId="{8F259329-44CB-46C5-9374-1235E3FFDDF2}" type="presParOf" srcId="{4E4A38DD-203A-40C8-8B3E-0FB6F0E150BC}" destId="{3C66C0E3-9350-4E00-9F32-E053E82FF7A9}" srcOrd="0" destOrd="0" presId="urn:microsoft.com/office/officeart/2005/8/layout/hList7"/>
    <dgm:cxn modelId="{53510A03-3192-46B5-9A28-42C0D98C1746}" type="presParOf" srcId="{3C66C0E3-9350-4E00-9F32-E053E82FF7A9}" destId="{B74F4364-F457-4242-A191-C2E6EA253A37}" srcOrd="0" destOrd="0" presId="urn:microsoft.com/office/officeart/2005/8/layout/hList7"/>
    <dgm:cxn modelId="{4602CFA7-A0C1-4B8F-A929-56FC9E72FF4C}" type="presParOf" srcId="{3C66C0E3-9350-4E00-9F32-E053E82FF7A9}" destId="{2A09D959-A286-4AC0-BD0C-14A3D28D1398}" srcOrd="1" destOrd="0" presId="urn:microsoft.com/office/officeart/2005/8/layout/hList7"/>
    <dgm:cxn modelId="{A062F9F8-78C4-47F6-9CD1-385AFF2E295E}" type="presParOf" srcId="{3C66C0E3-9350-4E00-9F32-E053E82FF7A9}" destId="{E573B448-951A-4BC9-BED9-BB52696BC0E4}" srcOrd="2" destOrd="0" presId="urn:microsoft.com/office/officeart/2005/8/layout/hList7"/>
    <dgm:cxn modelId="{D057DBE0-2580-46E3-B2A3-E59013A1F3EB}" type="presParOf" srcId="{3C66C0E3-9350-4E00-9F32-E053E82FF7A9}" destId="{0376A3AB-1293-4F2A-8B81-2ECC58A61E58}" srcOrd="3" destOrd="0" presId="urn:microsoft.com/office/officeart/2005/8/layout/hList7"/>
    <dgm:cxn modelId="{16DF9BFB-00C4-4EC5-A20A-21056D504264}" type="presParOf" srcId="{4E4A38DD-203A-40C8-8B3E-0FB6F0E150BC}" destId="{43866B69-744A-4FCF-9AC7-65F73D8C95CD}" srcOrd="1" destOrd="0" presId="urn:microsoft.com/office/officeart/2005/8/layout/hList7"/>
    <dgm:cxn modelId="{8DA3509C-10E1-4B36-94B3-ECEF36A80C22}" type="presParOf" srcId="{4E4A38DD-203A-40C8-8B3E-0FB6F0E150BC}" destId="{7CB3B4C8-CE04-4CFE-9869-CFAD948FEBD2}" srcOrd="2" destOrd="0" presId="urn:microsoft.com/office/officeart/2005/8/layout/hList7"/>
    <dgm:cxn modelId="{938FA03E-08D4-4124-8022-F8CB4544E516}" type="presParOf" srcId="{7CB3B4C8-CE04-4CFE-9869-CFAD948FEBD2}" destId="{06095844-73E6-4735-A718-7AEB8E7C9BA9}" srcOrd="0" destOrd="0" presId="urn:microsoft.com/office/officeart/2005/8/layout/hList7"/>
    <dgm:cxn modelId="{A74E5947-15B2-4A05-980D-1D7B290983D5}" type="presParOf" srcId="{7CB3B4C8-CE04-4CFE-9869-CFAD948FEBD2}" destId="{5B7EC9DE-51B9-4C76-AB5D-A2993602FB03}" srcOrd="1" destOrd="0" presId="urn:microsoft.com/office/officeart/2005/8/layout/hList7"/>
    <dgm:cxn modelId="{4450541F-AC3A-4F38-820D-2F0E16EBE75F}" type="presParOf" srcId="{7CB3B4C8-CE04-4CFE-9869-CFAD948FEBD2}" destId="{8E6FB677-6495-4ECC-B9C3-BFD47F29F882}" srcOrd="2" destOrd="0" presId="urn:microsoft.com/office/officeart/2005/8/layout/hList7"/>
    <dgm:cxn modelId="{E6EB7552-D5FA-402C-9B6D-98F8719D32DC}" type="presParOf" srcId="{7CB3B4C8-CE04-4CFE-9869-CFAD948FEBD2}" destId="{AA2B57AE-E6E2-4112-9D81-0A3957D73CE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9E5A885-A978-4A76-A0C0-D579C6498169}"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n-US"/>
        </a:p>
      </dgm:t>
    </dgm:pt>
    <dgm:pt modelId="{2F7C6F8E-806E-4E43-9475-2C960402CBA1}">
      <dgm:prSet custT="1"/>
      <dgm:spPr/>
      <dgm:t>
        <a:bodyPr/>
        <a:lstStyle/>
        <a:p>
          <a:pPr rtl="0"/>
          <a:r>
            <a:rPr lang="en-US" sz="2400" b="1" i="0" u="sng" dirty="0">
              <a:solidFill>
                <a:schemeClr val="bg2">
                  <a:lumMod val="10000"/>
                </a:schemeClr>
              </a:solidFill>
              <a:latin typeface="+mj-lt"/>
            </a:rPr>
            <a:t>You Have the Right to Appeal</a:t>
          </a:r>
          <a:endParaRPr lang="en-US" sz="2400" b="1" u="sng" dirty="0">
            <a:solidFill>
              <a:schemeClr val="bg2">
                <a:lumMod val="10000"/>
              </a:schemeClr>
            </a:solidFill>
            <a:latin typeface="+mj-lt"/>
          </a:endParaRPr>
        </a:p>
      </dgm:t>
    </dgm:pt>
    <dgm:pt modelId="{8809C541-E6FC-47AA-AD61-DA5A4229337D}" type="parTrans" cxnId="{5266FEE8-2DED-4B84-8BFF-13348D6F4FE1}">
      <dgm:prSet/>
      <dgm:spPr/>
      <dgm:t>
        <a:bodyPr/>
        <a:lstStyle/>
        <a:p>
          <a:endParaRPr lang="en-US"/>
        </a:p>
      </dgm:t>
    </dgm:pt>
    <dgm:pt modelId="{740B9746-F794-4672-ADC0-0E47F1159FC7}" type="sibTrans" cxnId="{5266FEE8-2DED-4B84-8BFF-13348D6F4FE1}">
      <dgm:prSet/>
      <dgm:spPr/>
      <dgm:t>
        <a:bodyPr/>
        <a:lstStyle/>
        <a:p>
          <a:endParaRPr lang="en-US"/>
        </a:p>
      </dgm:t>
    </dgm:pt>
    <dgm:pt modelId="{141C9521-C213-4E92-A7EC-8BC57F27B2FC}">
      <dgm:prSet custT="1"/>
      <dgm:spPr/>
      <dgm:t>
        <a:bodyPr/>
        <a:lstStyle/>
        <a:p>
          <a:pPr rtl="0"/>
          <a:r>
            <a:rPr lang="en-US" sz="2000" b="0" i="0"/>
            <a:t>If you wish to appeal a denied customized rate, you must file a written notice of appeal with the DMAS Appeals Division within 30 days. </a:t>
          </a:r>
          <a:r>
            <a:rPr lang="en-US" sz="2400" b="0" i="0"/>
            <a:t> </a:t>
          </a:r>
          <a:endParaRPr lang="en-US" sz="2400"/>
        </a:p>
      </dgm:t>
    </dgm:pt>
    <dgm:pt modelId="{D8703EF9-1D34-4601-A80C-EF78EEA7FFD4}" type="parTrans" cxnId="{BCA8003A-293E-4F5E-9370-413E6C2430EC}">
      <dgm:prSet/>
      <dgm:spPr/>
      <dgm:t>
        <a:bodyPr/>
        <a:lstStyle/>
        <a:p>
          <a:endParaRPr lang="en-US"/>
        </a:p>
      </dgm:t>
    </dgm:pt>
    <dgm:pt modelId="{0A9DBEB9-2FD0-4BE1-9171-DCA46C5D6684}" type="sibTrans" cxnId="{BCA8003A-293E-4F5E-9370-413E6C2430EC}">
      <dgm:prSet/>
      <dgm:spPr/>
      <dgm:t>
        <a:bodyPr/>
        <a:lstStyle/>
        <a:p>
          <a:endParaRPr lang="en-US"/>
        </a:p>
      </dgm:t>
    </dgm:pt>
    <dgm:pt modelId="{AD975778-37E4-479D-8D50-71E5AE0CB5D0}">
      <dgm:prSet custT="1"/>
      <dgm:spPr/>
      <dgm:t>
        <a:bodyPr/>
        <a:lstStyle/>
        <a:p>
          <a:pPr rtl="0"/>
          <a:r>
            <a:rPr lang="en-US" sz="1600" b="1" i="0" dirty="0"/>
            <a:t>APPEALS DIVISION</a:t>
          </a:r>
        </a:p>
        <a:p>
          <a:pPr rtl="0"/>
          <a:r>
            <a:rPr lang="en-US" sz="1600" b="0" i="0" dirty="0"/>
            <a:t>Department of Medical Assistance Services (DMAS)</a:t>
          </a:r>
        </a:p>
        <a:p>
          <a:pPr rtl="0"/>
          <a:r>
            <a:rPr lang="en-US" sz="1600" b="0" i="0" dirty="0"/>
            <a:t>600 East Broad Street, Suite 1300</a:t>
          </a:r>
        </a:p>
        <a:p>
          <a:pPr rtl="0"/>
          <a:r>
            <a:rPr lang="en-US" sz="1600" b="0" i="0" dirty="0"/>
            <a:t>Richmond, VA. 23219</a:t>
          </a:r>
          <a:endParaRPr lang="en-US" sz="1600" dirty="0"/>
        </a:p>
      </dgm:t>
    </dgm:pt>
    <dgm:pt modelId="{6CA2AD2A-9BF0-4454-BA15-3572FFB475CF}" type="parTrans" cxnId="{CE4D1CA9-EFD6-4D37-B400-AD416017C137}">
      <dgm:prSet/>
      <dgm:spPr/>
      <dgm:t>
        <a:bodyPr/>
        <a:lstStyle/>
        <a:p>
          <a:endParaRPr lang="en-US"/>
        </a:p>
      </dgm:t>
    </dgm:pt>
    <dgm:pt modelId="{2588E669-DE9A-4FD0-9A1B-59A2D0D6FD50}" type="sibTrans" cxnId="{CE4D1CA9-EFD6-4D37-B400-AD416017C137}">
      <dgm:prSet/>
      <dgm:spPr/>
      <dgm:t>
        <a:bodyPr/>
        <a:lstStyle/>
        <a:p>
          <a:endParaRPr lang="en-US"/>
        </a:p>
      </dgm:t>
    </dgm:pt>
    <dgm:pt modelId="{40D12E00-9B27-48B6-8970-103965BAEF2C}">
      <dgm:prSet/>
      <dgm:spPr/>
      <dgm:t>
        <a:bodyPr/>
        <a:lstStyle/>
        <a:p>
          <a:pPr rtl="0"/>
          <a:r>
            <a:rPr lang="en-US" b="0" i="0" dirty="0">
              <a:solidFill>
                <a:schemeClr val="bg2">
                  <a:lumMod val="10000"/>
                </a:schemeClr>
              </a:solidFill>
            </a:rPr>
            <a:t>DBHDS does not have any authority over the appeals process.  All questions regarding a submitted appeal should be directed to DMAS </a:t>
          </a:r>
          <a:endParaRPr lang="en-US" dirty="0">
            <a:solidFill>
              <a:schemeClr val="bg2">
                <a:lumMod val="10000"/>
              </a:schemeClr>
            </a:solidFill>
          </a:endParaRPr>
        </a:p>
      </dgm:t>
    </dgm:pt>
    <dgm:pt modelId="{3DC52D84-823C-44E0-AF59-C483BDA8BF2C}" type="parTrans" cxnId="{8F728C85-2DF6-4CB1-894E-78D885771497}">
      <dgm:prSet/>
      <dgm:spPr/>
      <dgm:t>
        <a:bodyPr/>
        <a:lstStyle/>
        <a:p>
          <a:endParaRPr lang="en-US"/>
        </a:p>
      </dgm:t>
    </dgm:pt>
    <dgm:pt modelId="{69345716-0362-4755-AA84-FAB3B3E731C2}" type="sibTrans" cxnId="{8F728C85-2DF6-4CB1-894E-78D885771497}">
      <dgm:prSet/>
      <dgm:spPr/>
      <dgm:t>
        <a:bodyPr/>
        <a:lstStyle/>
        <a:p>
          <a:endParaRPr lang="en-US"/>
        </a:p>
      </dgm:t>
    </dgm:pt>
    <dgm:pt modelId="{6E1B59FB-6047-4148-8C31-BD65BB16F098}" type="pres">
      <dgm:prSet presAssocID="{19E5A885-A978-4A76-A0C0-D579C6498169}" presName="Name0" presStyleCnt="0">
        <dgm:presLayoutVars>
          <dgm:dir/>
          <dgm:animLvl val="lvl"/>
          <dgm:resizeHandles val="exact"/>
        </dgm:presLayoutVars>
      </dgm:prSet>
      <dgm:spPr/>
    </dgm:pt>
    <dgm:pt modelId="{6DCE4DB0-B4F9-45C3-A03A-7FBE23ADF3E5}" type="pres">
      <dgm:prSet presAssocID="{40D12E00-9B27-48B6-8970-103965BAEF2C}" presName="boxAndChildren" presStyleCnt="0"/>
      <dgm:spPr/>
    </dgm:pt>
    <dgm:pt modelId="{1B36E41F-3142-4305-8DE2-2C2F5AD74DE3}" type="pres">
      <dgm:prSet presAssocID="{40D12E00-9B27-48B6-8970-103965BAEF2C}" presName="parentTextBox" presStyleLbl="node1" presStyleIdx="0" presStyleCnt="3"/>
      <dgm:spPr/>
    </dgm:pt>
    <dgm:pt modelId="{8C80A234-B03D-484C-AB78-8C17CB369F0B}" type="pres">
      <dgm:prSet presAssocID="{2588E669-DE9A-4FD0-9A1B-59A2D0D6FD50}" presName="sp" presStyleCnt="0"/>
      <dgm:spPr/>
    </dgm:pt>
    <dgm:pt modelId="{264F440D-23E5-4441-A230-BCE4CFE585D5}" type="pres">
      <dgm:prSet presAssocID="{AD975778-37E4-479D-8D50-71E5AE0CB5D0}" presName="arrowAndChildren" presStyleCnt="0"/>
      <dgm:spPr/>
    </dgm:pt>
    <dgm:pt modelId="{55956781-51C5-40AD-AEBF-E9FD93671D60}" type="pres">
      <dgm:prSet presAssocID="{AD975778-37E4-479D-8D50-71E5AE0CB5D0}" presName="parentTextArrow" presStyleLbl="node1" presStyleIdx="1" presStyleCnt="3" custScaleY="159382"/>
      <dgm:spPr/>
    </dgm:pt>
    <dgm:pt modelId="{A9285D93-C853-4BF3-841A-B3009DD648C2}" type="pres">
      <dgm:prSet presAssocID="{740B9746-F794-4672-ADC0-0E47F1159FC7}" presName="sp" presStyleCnt="0"/>
      <dgm:spPr/>
    </dgm:pt>
    <dgm:pt modelId="{B235D8F6-501D-409F-9018-EBDB160A80FC}" type="pres">
      <dgm:prSet presAssocID="{2F7C6F8E-806E-4E43-9475-2C960402CBA1}" presName="arrowAndChildren" presStyleCnt="0"/>
      <dgm:spPr/>
    </dgm:pt>
    <dgm:pt modelId="{68DAC9BC-4598-494E-9386-C59E1B603BE1}" type="pres">
      <dgm:prSet presAssocID="{2F7C6F8E-806E-4E43-9475-2C960402CBA1}" presName="parentTextArrow" presStyleLbl="node1" presStyleIdx="1" presStyleCnt="3"/>
      <dgm:spPr/>
    </dgm:pt>
    <dgm:pt modelId="{79E6F1B1-6820-4865-8F08-D41CF6E84887}" type="pres">
      <dgm:prSet presAssocID="{2F7C6F8E-806E-4E43-9475-2C960402CBA1}" presName="arrow" presStyleLbl="node1" presStyleIdx="2" presStyleCnt="3" custScaleY="160109" custLinFactNeighborX="265" custLinFactNeighborY="-854"/>
      <dgm:spPr/>
    </dgm:pt>
    <dgm:pt modelId="{655D9E99-B94A-4800-8DF3-5547A3A90E49}" type="pres">
      <dgm:prSet presAssocID="{2F7C6F8E-806E-4E43-9475-2C960402CBA1}" presName="descendantArrow" presStyleCnt="0"/>
      <dgm:spPr/>
    </dgm:pt>
    <dgm:pt modelId="{165E7283-20E1-4FE7-8337-C90374155F26}" type="pres">
      <dgm:prSet presAssocID="{141C9521-C213-4E92-A7EC-8BC57F27B2FC}" presName="childTextArrow" presStyleLbl="fgAccFollowNode1" presStyleIdx="0" presStyleCnt="1" custScaleX="99614" custScaleY="197800" custLinFactNeighborX="133" custLinFactNeighborY="13498">
        <dgm:presLayoutVars>
          <dgm:bulletEnabled val="1"/>
        </dgm:presLayoutVars>
      </dgm:prSet>
      <dgm:spPr/>
    </dgm:pt>
  </dgm:ptLst>
  <dgm:cxnLst>
    <dgm:cxn modelId="{BA2BF102-EBFB-48AC-88EE-AAAE5B1DF1EA}" type="presOf" srcId="{2F7C6F8E-806E-4E43-9475-2C960402CBA1}" destId="{68DAC9BC-4598-494E-9386-C59E1B603BE1}" srcOrd="0" destOrd="0" presId="urn:microsoft.com/office/officeart/2005/8/layout/process4"/>
    <dgm:cxn modelId="{2463010C-DEBF-4968-BC42-ABB9659C10CD}" type="presOf" srcId="{40D12E00-9B27-48B6-8970-103965BAEF2C}" destId="{1B36E41F-3142-4305-8DE2-2C2F5AD74DE3}" srcOrd="0" destOrd="0" presId="urn:microsoft.com/office/officeart/2005/8/layout/process4"/>
    <dgm:cxn modelId="{BCA8003A-293E-4F5E-9370-413E6C2430EC}" srcId="{2F7C6F8E-806E-4E43-9475-2C960402CBA1}" destId="{141C9521-C213-4E92-A7EC-8BC57F27B2FC}" srcOrd="0" destOrd="0" parTransId="{D8703EF9-1D34-4601-A80C-EF78EEA7FFD4}" sibTransId="{0A9DBEB9-2FD0-4BE1-9171-DCA46C5D6684}"/>
    <dgm:cxn modelId="{1A5C6A3A-D040-46B0-8BC8-EB5C8BD7777F}" type="presOf" srcId="{2F7C6F8E-806E-4E43-9475-2C960402CBA1}" destId="{79E6F1B1-6820-4865-8F08-D41CF6E84887}" srcOrd="1" destOrd="0" presId="urn:microsoft.com/office/officeart/2005/8/layout/process4"/>
    <dgm:cxn modelId="{24065449-DA54-49EF-9457-EBA125D98C4D}" type="presOf" srcId="{AD975778-37E4-479D-8D50-71E5AE0CB5D0}" destId="{55956781-51C5-40AD-AEBF-E9FD93671D60}" srcOrd="0" destOrd="0" presId="urn:microsoft.com/office/officeart/2005/8/layout/process4"/>
    <dgm:cxn modelId="{8F728C85-2DF6-4CB1-894E-78D885771497}" srcId="{19E5A885-A978-4A76-A0C0-D579C6498169}" destId="{40D12E00-9B27-48B6-8970-103965BAEF2C}" srcOrd="2" destOrd="0" parTransId="{3DC52D84-823C-44E0-AF59-C483BDA8BF2C}" sibTransId="{69345716-0362-4755-AA84-FAB3B3E731C2}"/>
    <dgm:cxn modelId="{CE4D1CA9-EFD6-4D37-B400-AD416017C137}" srcId="{19E5A885-A978-4A76-A0C0-D579C6498169}" destId="{AD975778-37E4-479D-8D50-71E5AE0CB5D0}" srcOrd="1" destOrd="0" parTransId="{6CA2AD2A-9BF0-4454-BA15-3572FFB475CF}" sibTransId="{2588E669-DE9A-4FD0-9A1B-59A2D0D6FD50}"/>
    <dgm:cxn modelId="{A4E702AF-EA39-4460-8E65-416935867186}" type="presOf" srcId="{141C9521-C213-4E92-A7EC-8BC57F27B2FC}" destId="{165E7283-20E1-4FE7-8337-C90374155F26}" srcOrd="0" destOrd="0" presId="urn:microsoft.com/office/officeart/2005/8/layout/process4"/>
    <dgm:cxn modelId="{8BD59CDB-3DAB-49A1-9BE1-CF6B18716628}" type="presOf" srcId="{19E5A885-A978-4A76-A0C0-D579C6498169}" destId="{6E1B59FB-6047-4148-8C31-BD65BB16F098}" srcOrd="0" destOrd="0" presId="urn:microsoft.com/office/officeart/2005/8/layout/process4"/>
    <dgm:cxn modelId="{5266FEE8-2DED-4B84-8BFF-13348D6F4FE1}" srcId="{19E5A885-A978-4A76-A0C0-D579C6498169}" destId="{2F7C6F8E-806E-4E43-9475-2C960402CBA1}" srcOrd="0" destOrd="0" parTransId="{8809C541-E6FC-47AA-AD61-DA5A4229337D}" sibTransId="{740B9746-F794-4672-ADC0-0E47F1159FC7}"/>
    <dgm:cxn modelId="{2AA60720-8ADE-4A82-9627-FEF292329BB6}" type="presParOf" srcId="{6E1B59FB-6047-4148-8C31-BD65BB16F098}" destId="{6DCE4DB0-B4F9-45C3-A03A-7FBE23ADF3E5}" srcOrd="0" destOrd="0" presId="urn:microsoft.com/office/officeart/2005/8/layout/process4"/>
    <dgm:cxn modelId="{12970B06-D68D-42A8-948D-FD4E6BDBD4E8}" type="presParOf" srcId="{6DCE4DB0-B4F9-45C3-A03A-7FBE23ADF3E5}" destId="{1B36E41F-3142-4305-8DE2-2C2F5AD74DE3}" srcOrd="0" destOrd="0" presId="urn:microsoft.com/office/officeart/2005/8/layout/process4"/>
    <dgm:cxn modelId="{4A1845C4-CD3A-405D-8007-85F1585C4F65}" type="presParOf" srcId="{6E1B59FB-6047-4148-8C31-BD65BB16F098}" destId="{8C80A234-B03D-484C-AB78-8C17CB369F0B}" srcOrd="1" destOrd="0" presId="urn:microsoft.com/office/officeart/2005/8/layout/process4"/>
    <dgm:cxn modelId="{E0E138B0-5D62-4F6B-985B-E6C77EA7059C}" type="presParOf" srcId="{6E1B59FB-6047-4148-8C31-BD65BB16F098}" destId="{264F440D-23E5-4441-A230-BCE4CFE585D5}" srcOrd="2" destOrd="0" presId="urn:microsoft.com/office/officeart/2005/8/layout/process4"/>
    <dgm:cxn modelId="{7D50D5D2-33B8-45C4-AAAD-B45EA690D1DC}" type="presParOf" srcId="{264F440D-23E5-4441-A230-BCE4CFE585D5}" destId="{55956781-51C5-40AD-AEBF-E9FD93671D60}" srcOrd="0" destOrd="0" presId="urn:microsoft.com/office/officeart/2005/8/layout/process4"/>
    <dgm:cxn modelId="{3E8F3DD5-E83B-48FE-B028-8587C2459483}" type="presParOf" srcId="{6E1B59FB-6047-4148-8C31-BD65BB16F098}" destId="{A9285D93-C853-4BF3-841A-B3009DD648C2}" srcOrd="3" destOrd="0" presId="urn:microsoft.com/office/officeart/2005/8/layout/process4"/>
    <dgm:cxn modelId="{33B2D34A-DD42-4044-8EFD-0710C9C1F85D}" type="presParOf" srcId="{6E1B59FB-6047-4148-8C31-BD65BB16F098}" destId="{B235D8F6-501D-409F-9018-EBDB160A80FC}" srcOrd="4" destOrd="0" presId="urn:microsoft.com/office/officeart/2005/8/layout/process4"/>
    <dgm:cxn modelId="{83EC01E0-8957-4292-8FF0-84B721028030}" type="presParOf" srcId="{B235D8F6-501D-409F-9018-EBDB160A80FC}" destId="{68DAC9BC-4598-494E-9386-C59E1B603BE1}" srcOrd="0" destOrd="0" presId="urn:microsoft.com/office/officeart/2005/8/layout/process4"/>
    <dgm:cxn modelId="{7AE72B07-4DED-4091-A575-B9D2F20EB9A8}" type="presParOf" srcId="{B235D8F6-501D-409F-9018-EBDB160A80FC}" destId="{79E6F1B1-6820-4865-8F08-D41CF6E84887}" srcOrd="1" destOrd="0" presId="urn:microsoft.com/office/officeart/2005/8/layout/process4"/>
    <dgm:cxn modelId="{4D78355D-839F-4740-8C33-C105DCB560D3}" type="presParOf" srcId="{B235D8F6-501D-409F-9018-EBDB160A80FC}" destId="{655D9E99-B94A-4800-8DF3-5547A3A90E49}" srcOrd="2" destOrd="0" presId="urn:microsoft.com/office/officeart/2005/8/layout/process4"/>
    <dgm:cxn modelId="{766EE5E8-6609-45C9-BF1F-D0B5CCF937C1}" type="presParOf" srcId="{655D9E99-B94A-4800-8DF3-5547A3A90E49}" destId="{165E7283-20E1-4FE7-8337-C90374155F2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4AEEC3-554B-4F15-8894-6DCF08BCA622}"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en-US"/>
        </a:p>
      </dgm:t>
    </dgm:pt>
    <dgm:pt modelId="{A549BA47-2C2A-47D3-B1DF-010DD900EF5F}">
      <dgm:prSet custT="1"/>
      <dgm:spPr/>
      <dgm:t>
        <a:bodyPr/>
        <a:lstStyle/>
        <a:p>
          <a:pPr rtl="0"/>
          <a:r>
            <a:rPr lang="en-US" sz="1800" b="1" i="0" dirty="0"/>
            <a:t>  </a:t>
          </a:r>
          <a:r>
            <a:rPr lang="en-US" sz="1800" b="1" i="0" dirty="0">
              <a:solidFill>
                <a:schemeClr val="bg2">
                  <a:lumMod val="10000"/>
                </a:schemeClr>
              </a:solidFill>
            </a:rPr>
            <a:t>GENERAL QUESTIONS:</a:t>
          </a:r>
          <a:endParaRPr lang="en-US" sz="1800" b="1" dirty="0">
            <a:solidFill>
              <a:schemeClr val="bg2">
                <a:lumMod val="10000"/>
              </a:schemeClr>
            </a:solidFill>
          </a:endParaRPr>
        </a:p>
      </dgm:t>
    </dgm:pt>
    <dgm:pt modelId="{619A5847-9376-48D8-B619-04C4DAB95343}" type="parTrans" cxnId="{B9EFE725-4C52-4527-9F22-576D7A50FA3F}">
      <dgm:prSet/>
      <dgm:spPr/>
      <dgm:t>
        <a:bodyPr/>
        <a:lstStyle/>
        <a:p>
          <a:endParaRPr lang="en-US"/>
        </a:p>
      </dgm:t>
    </dgm:pt>
    <dgm:pt modelId="{12FD75BE-C314-42D6-A9DF-70AAB5895111}" type="sibTrans" cxnId="{B9EFE725-4C52-4527-9F22-576D7A50FA3F}">
      <dgm:prSet/>
      <dgm:spPr/>
      <dgm:t>
        <a:bodyPr/>
        <a:lstStyle/>
        <a:p>
          <a:endParaRPr lang="en-US"/>
        </a:p>
      </dgm:t>
    </dgm:pt>
    <dgm:pt modelId="{54DFBAF0-0FF8-4DC7-B207-1F7B71810472}">
      <dgm:prSet/>
      <dgm:spPr/>
      <dgm:t>
        <a:bodyPr/>
        <a:lstStyle/>
        <a:p>
          <a:pPr rtl="0"/>
          <a:r>
            <a:rPr lang="en-US" b="0" i="0" dirty="0">
              <a:solidFill>
                <a:schemeClr val="bg2">
                  <a:lumMod val="10000"/>
                </a:schemeClr>
              </a:solidFill>
            </a:rPr>
            <a:t>Email:</a:t>
          </a:r>
          <a:r>
            <a:rPr lang="en-US" b="0" i="0" dirty="0"/>
            <a:t> </a:t>
          </a:r>
          <a:r>
            <a:rPr lang="en-US" b="0" i="0" u="sng"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DBHDScustomizedrate@dbhds.virginia.gov</a:t>
          </a:r>
          <a:endParaRPr lang="en-US" b="0" dirty="0">
            <a:solidFill>
              <a:srgbClr val="0070C0"/>
            </a:solidFill>
          </a:endParaRPr>
        </a:p>
      </dgm:t>
    </dgm:pt>
    <dgm:pt modelId="{E75B63D0-A78C-494C-B978-663D75F7EC17}" type="parTrans" cxnId="{1CEAA730-D540-46E2-A87A-51441120A1FD}">
      <dgm:prSet/>
      <dgm:spPr/>
      <dgm:t>
        <a:bodyPr/>
        <a:lstStyle/>
        <a:p>
          <a:endParaRPr lang="en-US"/>
        </a:p>
      </dgm:t>
    </dgm:pt>
    <dgm:pt modelId="{A0926E22-6285-485E-A222-683CD5A6E29B}" type="sibTrans" cxnId="{1CEAA730-D540-46E2-A87A-51441120A1FD}">
      <dgm:prSet/>
      <dgm:spPr/>
      <dgm:t>
        <a:bodyPr/>
        <a:lstStyle/>
        <a:p>
          <a:endParaRPr lang="en-US"/>
        </a:p>
      </dgm:t>
    </dgm:pt>
    <dgm:pt modelId="{A939045B-1611-4D3A-AB63-095F7BCD6D61}">
      <dgm:prSet custT="1"/>
      <dgm:spPr/>
      <dgm:t>
        <a:bodyPr/>
        <a:lstStyle/>
        <a:p>
          <a:pPr rtl="0"/>
          <a:r>
            <a:rPr lang="en-US" sz="1800" b="1" i="0" u="none" dirty="0"/>
            <a:t>  </a:t>
          </a:r>
          <a:r>
            <a:rPr lang="en-US" sz="1800" b="1" i="0" u="none" dirty="0">
              <a:solidFill>
                <a:schemeClr val="bg2">
                  <a:lumMod val="10000"/>
                </a:schemeClr>
              </a:solidFill>
            </a:rPr>
            <a:t>Customized Rate Technical Consultants</a:t>
          </a:r>
          <a:endParaRPr lang="en-US" sz="1800" b="1" u="none" dirty="0">
            <a:solidFill>
              <a:schemeClr val="bg2">
                <a:lumMod val="10000"/>
              </a:schemeClr>
            </a:solidFill>
          </a:endParaRPr>
        </a:p>
      </dgm:t>
    </dgm:pt>
    <dgm:pt modelId="{72F86B37-EA80-4C9B-8ADE-F05BB6778618}" type="parTrans" cxnId="{8AC566BA-6BB6-4BC3-A9B0-B2F35F069E87}">
      <dgm:prSet/>
      <dgm:spPr/>
      <dgm:t>
        <a:bodyPr/>
        <a:lstStyle/>
        <a:p>
          <a:endParaRPr lang="en-US"/>
        </a:p>
      </dgm:t>
    </dgm:pt>
    <dgm:pt modelId="{E1D50278-DFF3-43EB-B7A1-FEB2361E9FB0}" type="sibTrans" cxnId="{8AC566BA-6BB6-4BC3-A9B0-B2F35F069E87}">
      <dgm:prSet/>
      <dgm:spPr/>
      <dgm:t>
        <a:bodyPr/>
        <a:lstStyle/>
        <a:p>
          <a:endParaRPr lang="en-US"/>
        </a:p>
      </dgm:t>
    </dgm:pt>
    <dgm:pt modelId="{44FC97C8-F511-43B1-AC37-16C6D2982E59}">
      <dgm:prSet/>
      <dgm:spPr/>
      <dgm:t>
        <a:bodyPr/>
        <a:lstStyle/>
        <a:p>
          <a:pPr rtl="0"/>
          <a:r>
            <a:rPr lang="en-US" b="0" i="0" dirty="0">
              <a:solidFill>
                <a:schemeClr val="bg2">
                  <a:lumMod val="10000"/>
                </a:schemeClr>
              </a:solidFill>
            </a:rPr>
            <a:t>Email:</a:t>
          </a:r>
          <a:r>
            <a:rPr lang="en-US" b="0" i="0" dirty="0"/>
            <a:t> </a:t>
          </a:r>
          <a:r>
            <a:rPr lang="en-US" b="0" i="0" u="sng" dirty="0">
              <a:solidFill>
                <a:srgbClr val="0070C0"/>
              </a:solidFill>
              <a:hlinkClick xmlns:r="http://schemas.openxmlformats.org/officeDocument/2006/relationships" r:id="rId2">
                <a:extLst>
                  <a:ext uri="{A12FA001-AC4F-418D-AE19-62706E023703}">
                    <ahyp:hlinkClr xmlns:ahyp="http://schemas.microsoft.com/office/drawing/2018/hyperlinkcolor" val="tx"/>
                  </a:ext>
                </a:extLst>
              </a:hlinkClick>
            </a:rPr>
            <a:t>Gina.Koke@dbhds.virginia.gov</a:t>
          </a:r>
          <a:endParaRPr lang="en-US" b="0" dirty="0">
            <a:solidFill>
              <a:srgbClr val="0070C0"/>
            </a:solidFill>
          </a:endParaRPr>
        </a:p>
      </dgm:t>
    </dgm:pt>
    <dgm:pt modelId="{BDD3C2A9-62D7-434B-A051-A37CF293246B}" type="parTrans" cxnId="{E178B05A-B1F9-48B9-A7D3-5B359B740C20}">
      <dgm:prSet/>
      <dgm:spPr/>
      <dgm:t>
        <a:bodyPr/>
        <a:lstStyle/>
        <a:p>
          <a:endParaRPr lang="en-US"/>
        </a:p>
      </dgm:t>
    </dgm:pt>
    <dgm:pt modelId="{F6A58448-4E7A-47F9-98CF-5AD7FBA6C7EB}" type="sibTrans" cxnId="{E178B05A-B1F9-48B9-A7D3-5B359B740C20}">
      <dgm:prSet/>
      <dgm:spPr/>
      <dgm:t>
        <a:bodyPr/>
        <a:lstStyle/>
        <a:p>
          <a:endParaRPr lang="en-US"/>
        </a:p>
      </dgm:t>
    </dgm:pt>
    <dgm:pt modelId="{9B52BA0B-C0F5-4AE4-A1C1-5B22BDB654F9}">
      <dgm:prSet/>
      <dgm:spPr/>
      <dgm:t>
        <a:bodyPr/>
        <a:lstStyle/>
        <a:p>
          <a:pPr rtl="0"/>
          <a:r>
            <a:rPr lang="en-US" b="0" i="0" dirty="0">
              <a:solidFill>
                <a:schemeClr val="bg2">
                  <a:lumMod val="10000"/>
                </a:schemeClr>
              </a:solidFill>
            </a:rPr>
            <a:t>Phone:</a:t>
          </a:r>
          <a:r>
            <a:rPr lang="en-US" b="0" i="0" dirty="0"/>
            <a:t> </a:t>
          </a:r>
          <a:r>
            <a:rPr lang="en-US" b="0" i="0" dirty="0">
              <a:solidFill>
                <a:schemeClr val="bg2">
                  <a:lumMod val="10000"/>
                </a:schemeClr>
              </a:solidFill>
            </a:rPr>
            <a:t>(804)-944-7156</a:t>
          </a:r>
          <a:endParaRPr lang="en-US" b="0" dirty="0">
            <a:solidFill>
              <a:schemeClr val="bg2">
                <a:lumMod val="10000"/>
              </a:schemeClr>
            </a:solidFill>
          </a:endParaRPr>
        </a:p>
      </dgm:t>
    </dgm:pt>
    <dgm:pt modelId="{097D48D7-8B02-45B4-9123-FCFA02A58A37}" type="parTrans" cxnId="{1B6EBE47-FFB9-4681-8A95-1C82E6DD6919}">
      <dgm:prSet/>
      <dgm:spPr/>
      <dgm:t>
        <a:bodyPr/>
        <a:lstStyle/>
        <a:p>
          <a:endParaRPr lang="en-US"/>
        </a:p>
      </dgm:t>
    </dgm:pt>
    <dgm:pt modelId="{C54D9CEE-84AD-4A7F-AED2-B0C634BFEB65}" type="sibTrans" cxnId="{1B6EBE47-FFB9-4681-8A95-1C82E6DD6919}">
      <dgm:prSet/>
      <dgm:spPr/>
      <dgm:t>
        <a:bodyPr/>
        <a:lstStyle/>
        <a:p>
          <a:endParaRPr lang="en-US"/>
        </a:p>
      </dgm:t>
    </dgm:pt>
    <dgm:pt modelId="{0FCC8C03-8067-4D69-8348-7D40D4FF0B0D}">
      <dgm:prSet custT="1"/>
      <dgm:spPr/>
      <dgm:t>
        <a:bodyPr/>
        <a:lstStyle/>
        <a:p>
          <a:pPr rtl="0"/>
          <a:r>
            <a:rPr lang="en-US" sz="1800" b="1" u="none" dirty="0"/>
            <a:t>  </a:t>
          </a:r>
          <a:r>
            <a:rPr lang="en-US" sz="1800" b="1" u="none" dirty="0">
              <a:solidFill>
                <a:schemeClr val="bg2">
                  <a:lumMod val="10000"/>
                </a:schemeClr>
              </a:solidFill>
            </a:rPr>
            <a:t>Customized Rate Processor </a:t>
          </a:r>
        </a:p>
      </dgm:t>
    </dgm:pt>
    <dgm:pt modelId="{3688AE1F-7062-49D3-A80F-5A531BFECCEF}" type="parTrans" cxnId="{69C2A98D-D5AC-4991-8320-52BB8A49C218}">
      <dgm:prSet/>
      <dgm:spPr/>
      <dgm:t>
        <a:bodyPr/>
        <a:lstStyle/>
        <a:p>
          <a:endParaRPr lang="en-US"/>
        </a:p>
      </dgm:t>
    </dgm:pt>
    <dgm:pt modelId="{4155F69C-7849-4A19-8A70-59261A19C5CC}" type="sibTrans" cxnId="{69C2A98D-D5AC-4991-8320-52BB8A49C218}">
      <dgm:prSet/>
      <dgm:spPr/>
      <dgm:t>
        <a:bodyPr/>
        <a:lstStyle/>
        <a:p>
          <a:endParaRPr lang="en-US"/>
        </a:p>
      </dgm:t>
    </dgm:pt>
    <dgm:pt modelId="{3A71C134-0B9D-48DB-82C2-7084E814B59A}">
      <dgm:prSet/>
      <dgm:spPr/>
      <dgm:t>
        <a:bodyPr/>
        <a:lstStyle/>
        <a:p>
          <a:pPr rtl="0"/>
          <a:r>
            <a:rPr lang="en-US" b="0" dirty="0">
              <a:solidFill>
                <a:schemeClr val="bg2">
                  <a:lumMod val="10000"/>
                </a:schemeClr>
              </a:solidFill>
            </a:rPr>
            <a:t>Email:</a:t>
          </a:r>
          <a:r>
            <a:rPr lang="en-US" b="0" dirty="0"/>
            <a:t> </a:t>
          </a:r>
          <a:r>
            <a:rPr lang="en-US" b="0" dirty="0">
              <a:solidFill>
                <a:srgbClr val="0070C0"/>
              </a:solidFill>
              <a:hlinkClick xmlns:r="http://schemas.openxmlformats.org/officeDocument/2006/relationships" r:id="rId3">
                <a:extLst>
                  <a:ext uri="{A12FA001-AC4F-418D-AE19-62706E023703}">
                    <ahyp:hlinkClr xmlns:ahyp="http://schemas.microsoft.com/office/drawing/2018/hyperlinkcolor" val="tx"/>
                  </a:ext>
                </a:extLst>
              </a:hlinkClick>
            </a:rPr>
            <a:t>Angela.Clarke@dbhds.virginia.gov</a:t>
          </a:r>
          <a:endParaRPr lang="en-US" b="0" dirty="0">
            <a:solidFill>
              <a:srgbClr val="0070C0"/>
            </a:solidFill>
          </a:endParaRPr>
        </a:p>
      </dgm:t>
    </dgm:pt>
    <dgm:pt modelId="{9EF873BB-9884-4369-8200-E41FC8DD2030}" type="parTrans" cxnId="{6E768FB5-C79D-4A22-83FB-A43B3FAFAB94}">
      <dgm:prSet/>
      <dgm:spPr/>
      <dgm:t>
        <a:bodyPr/>
        <a:lstStyle/>
        <a:p>
          <a:endParaRPr lang="en-US"/>
        </a:p>
      </dgm:t>
    </dgm:pt>
    <dgm:pt modelId="{FA715F41-5135-4E37-B474-29631200DC6D}" type="sibTrans" cxnId="{6E768FB5-C79D-4A22-83FB-A43B3FAFAB94}">
      <dgm:prSet/>
      <dgm:spPr/>
      <dgm:t>
        <a:bodyPr/>
        <a:lstStyle/>
        <a:p>
          <a:endParaRPr lang="en-US"/>
        </a:p>
      </dgm:t>
    </dgm:pt>
    <dgm:pt modelId="{32738A74-DEDE-407B-ACC3-A790956820AC}">
      <dgm:prSet custT="1"/>
      <dgm:spPr/>
      <dgm:t>
        <a:bodyPr/>
        <a:lstStyle/>
        <a:p>
          <a:pPr rtl="0"/>
          <a:r>
            <a:rPr lang="en-US" sz="1800" b="1" i="0" u="none" dirty="0"/>
            <a:t>  </a:t>
          </a:r>
          <a:r>
            <a:rPr lang="en-US" sz="1800" b="1" i="0" u="none" dirty="0">
              <a:solidFill>
                <a:schemeClr val="bg2">
                  <a:lumMod val="10000"/>
                </a:schemeClr>
              </a:solidFill>
            </a:rPr>
            <a:t>Customized Rate &amp; Community Programs Manager</a:t>
          </a:r>
          <a:endParaRPr lang="en-US" sz="1800" b="1" u="none" dirty="0">
            <a:solidFill>
              <a:schemeClr val="bg2">
                <a:lumMod val="10000"/>
              </a:schemeClr>
            </a:solidFill>
          </a:endParaRPr>
        </a:p>
      </dgm:t>
    </dgm:pt>
    <dgm:pt modelId="{80A92338-A081-48AC-A1AE-D4A7339CD001}" type="parTrans" cxnId="{242E9241-7396-4FC4-938C-48FF58E83D96}">
      <dgm:prSet/>
      <dgm:spPr/>
      <dgm:t>
        <a:bodyPr/>
        <a:lstStyle/>
        <a:p>
          <a:endParaRPr lang="en-US"/>
        </a:p>
      </dgm:t>
    </dgm:pt>
    <dgm:pt modelId="{E3056273-B880-4721-948E-8C1202B52AE1}" type="sibTrans" cxnId="{242E9241-7396-4FC4-938C-48FF58E83D96}">
      <dgm:prSet/>
      <dgm:spPr/>
      <dgm:t>
        <a:bodyPr/>
        <a:lstStyle/>
        <a:p>
          <a:endParaRPr lang="en-US"/>
        </a:p>
      </dgm:t>
    </dgm:pt>
    <dgm:pt modelId="{FA80D82D-8F75-46CE-A531-FECB687BB14C}">
      <dgm:prSet/>
      <dgm:spPr/>
      <dgm:t>
        <a:bodyPr/>
        <a:lstStyle/>
        <a:p>
          <a:pPr rtl="0"/>
          <a:r>
            <a:rPr lang="en-US" b="0" i="0" dirty="0">
              <a:solidFill>
                <a:schemeClr val="bg2">
                  <a:lumMod val="10000"/>
                </a:schemeClr>
              </a:solidFill>
            </a:rPr>
            <a:t>Email:</a:t>
          </a:r>
          <a:r>
            <a:rPr lang="en-US" b="0" i="0" dirty="0"/>
            <a:t> </a:t>
          </a:r>
          <a:r>
            <a:rPr lang="en-US" b="0" i="0" u="sng" dirty="0">
              <a:solidFill>
                <a:srgbClr val="0070C0"/>
              </a:solidFill>
              <a:hlinkClick xmlns:r="http://schemas.openxmlformats.org/officeDocument/2006/relationships" r:id="rId4">
                <a:extLst>
                  <a:ext uri="{A12FA001-AC4F-418D-AE19-62706E023703}">
                    <ahyp:hlinkClr xmlns:ahyp="http://schemas.microsoft.com/office/drawing/2018/hyperlinkcolor" val="tx"/>
                  </a:ext>
                </a:extLst>
              </a:hlinkClick>
            </a:rPr>
            <a:t>Carrie.Ottoson@dbhds.virginia.gov</a:t>
          </a:r>
          <a:endParaRPr lang="en-US" b="0" dirty="0">
            <a:solidFill>
              <a:srgbClr val="0070C0"/>
            </a:solidFill>
          </a:endParaRPr>
        </a:p>
      </dgm:t>
    </dgm:pt>
    <dgm:pt modelId="{8CDE6496-4BC9-4A04-819A-7EF6351DD6B7}" type="parTrans" cxnId="{D3ACD119-9FD1-4B0B-A6B2-D78A67CC83F8}">
      <dgm:prSet/>
      <dgm:spPr/>
      <dgm:t>
        <a:bodyPr/>
        <a:lstStyle/>
        <a:p>
          <a:endParaRPr lang="en-US"/>
        </a:p>
      </dgm:t>
    </dgm:pt>
    <dgm:pt modelId="{38F5FA2C-593C-42F2-9A23-DD156B028B4D}" type="sibTrans" cxnId="{D3ACD119-9FD1-4B0B-A6B2-D78A67CC83F8}">
      <dgm:prSet/>
      <dgm:spPr/>
      <dgm:t>
        <a:bodyPr/>
        <a:lstStyle/>
        <a:p>
          <a:endParaRPr lang="en-US"/>
        </a:p>
      </dgm:t>
    </dgm:pt>
    <dgm:pt modelId="{4F3FEE6F-131E-42F5-B7D6-93E3DB9C9AA6}">
      <dgm:prSet/>
      <dgm:spPr/>
      <dgm:t>
        <a:bodyPr/>
        <a:lstStyle/>
        <a:p>
          <a:pPr rtl="0"/>
          <a:r>
            <a:rPr lang="en-US" b="0" i="0" dirty="0">
              <a:solidFill>
                <a:schemeClr val="bg2">
                  <a:lumMod val="10000"/>
                </a:schemeClr>
              </a:solidFill>
            </a:rPr>
            <a:t>Phone:</a:t>
          </a:r>
          <a:r>
            <a:rPr lang="en-US" b="0" i="0" dirty="0"/>
            <a:t> </a:t>
          </a:r>
          <a:r>
            <a:rPr lang="en-US" b="0" i="0" dirty="0">
              <a:solidFill>
                <a:schemeClr val="bg2">
                  <a:lumMod val="10000"/>
                </a:schemeClr>
              </a:solidFill>
            </a:rPr>
            <a:t>(804)731-4111</a:t>
          </a:r>
          <a:endParaRPr lang="en-US" b="0" dirty="0">
            <a:solidFill>
              <a:schemeClr val="bg2">
                <a:lumMod val="10000"/>
              </a:schemeClr>
            </a:solidFill>
          </a:endParaRPr>
        </a:p>
      </dgm:t>
    </dgm:pt>
    <dgm:pt modelId="{8EB08B36-5AA9-401E-97EE-BCF37EFC107F}" type="parTrans" cxnId="{37255C04-5B75-409C-8731-29DC28320E56}">
      <dgm:prSet/>
      <dgm:spPr/>
      <dgm:t>
        <a:bodyPr/>
        <a:lstStyle/>
        <a:p>
          <a:endParaRPr lang="en-US"/>
        </a:p>
      </dgm:t>
    </dgm:pt>
    <dgm:pt modelId="{301B79C1-6645-42B6-A9A4-13E07C91FD0F}" type="sibTrans" cxnId="{37255C04-5B75-409C-8731-29DC28320E56}">
      <dgm:prSet/>
      <dgm:spPr/>
      <dgm:t>
        <a:bodyPr/>
        <a:lstStyle/>
        <a:p>
          <a:endParaRPr lang="en-US"/>
        </a:p>
      </dgm:t>
    </dgm:pt>
    <dgm:pt modelId="{B7209A30-5E21-4A76-B842-C88EDF2735A6}">
      <dgm:prSet/>
      <dgm:spPr/>
      <dgm:t>
        <a:bodyPr/>
        <a:lstStyle/>
        <a:p>
          <a:pPr rtl="0"/>
          <a:r>
            <a:rPr lang="en-US" b="0" dirty="0">
              <a:solidFill>
                <a:schemeClr val="bg2">
                  <a:lumMod val="10000"/>
                </a:schemeClr>
              </a:solidFill>
            </a:rPr>
            <a:t>Email:</a:t>
          </a:r>
          <a:r>
            <a:rPr lang="en-US" b="0" dirty="0"/>
            <a:t> </a:t>
          </a:r>
          <a:r>
            <a:rPr lang="en-US" b="0" u="sng" dirty="0">
              <a:solidFill>
                <a:srgbClr val="0070C0"/>
              </a:solidFill>
            </a:rPr>
            <a:t>Javier.Ramos@dbhds.virginia.gov</a:t>
          </a:r>
        </a:p>
      </dgm:t>
    </dgm:pt>
    <dgm:pt modelId="{B7839C78-3791-4C8A-B970-B9A90055AD4B}" type="parTrans" cxnId="{6F183A74-D495-499A-B019-D723BC86E498}">
      <dgm:prSet/>
      <dgm:spPr/>
      <dgm:t>
        <a:bodyPr/>
        <a:lstStyle/>
        <a:p>
          <a:endParaRPr lang="en-US"/>
        </a:p>
      </dgm:t>
    </dgm:pt>
    <dgm:pt modelId="{D92B7D28-A281-4F29-BCEB-036358CC5ED4}" type="sibTrans" cxnId="{6F183A74-D495-499A-B019-D723BC86E498}">
      <dgm:prSet/>
      <dgm:spPr/>
      <dgm:t>
        <a:bodyPr/>
        <a:lstStyle/>
        <a:p>
          <a:endParaRPr lang="en-US"/>
        </a:p>
      </dgm:t>
    </dgm:pt>
    <dgm:pt modelId="{72078B25-E38E-4BDD-AC91-5446D1AB849E}">
      <dgm:prSet/>
      <dgm:spPr/>
      <dgm:t>
        <a:bodyPr/>
        <a:lstStyle/>
        <a:p>
          <a:pPr rtl="0"/>
          <a:r>
            <a:rPr lang="en-US" b="0" dirty="0">
              <a:solidFill>
                <a:schemeClr val="bg2">
                  <a:lumMod val="10000"/>
                </a:schemeClr>
              </a:solidFill>
            </a:rPr>
            <a:t>Phone:</a:t>
          </a:r>
          <a:r>
            <a:rPr lang="en-US" b="0" dirty="0"/>
            <a:t> </a:t>
          </a:r>
          <a:r>
            <a:rPr lang="en-US" b="0" dirty="0">
              <a:solidFill>
                <a:schemeClr val="bg2">
                  <a:lumMod val="10000"/>
                </a:schemeClr>
              </a:solidFill>
            </a:rPr>
            <a:t>(804)-787-3505</a:t>
          </a:r>
        </a:p>
      </dgm:t>
    </dgm:pt>
    <dgm:pt modelId="{166A5C19-5AFB-4C2D-B956-1A898324340D}" type="parTrans" cxnId="{4296D5FC-0751-45BA-AC90-B3D5C91AD0E6}">
      <dgm:prSet/>
      <dgm:spPr/>
      <dgm:t>
        <a:bodyPr/>
        <a:lstStyle/>
        <a:p>
          <a:endParaRPr lang="en-US"/>
        </a:p>
      </dgm:t>
    </dgm:pt>
    <dgm:pt modelId="{79B36EBA-7337-4991-86B0-1E20EBFEC805}" type="sibTrans" cxnId="{4296D5FC-0751-45BA-AC90-B3D5C91AD0E6}">
      <dgm:prSet/>
      <dgm:spPr/>
      <dgm:t>
        <a:bodyPr/>
        <a:lstStyle/>
        <a:p>
          <a:endParaRPr lang="en-US"/>
        </a:p>
      </dgm:t>
    </dgm:pt>
    <dgm:pt modelId="{AF66B169-8D79-46DC-9967-5232D973C80C}">
      <dgm:prSet/>
      <dgm:spPr/>
      <dgm:t>
        <a:bodyPr/>
        <a:lstStyle/>
        <a:p>
          <a:pPr rtl="0"/>
          <a:r>
            <a:rPr lang="en-US" b="0" dirty="0">
              <a:solidFill>
                <a:schemeClr val="bg2">
                  <a:lumMod val="10000"/>
                </a:schemeClr>
              </a:solidFill>
            </a:rPr>
            <a:t>Phone:</a:t>
          </a:r>
          <a:r>
            <a:rPr lang="en-US" b="0" dirty="0"/>
            <a:t> </a:t>
          </a:r>
          <a:r>
            <a:rPr lang="en-US" b="0" dirty="0">
              <a:solidFill>
                <a:schemeClr val="bg2">
                  <a:lumMod val="10000"/>
                </a:schemeClr>
              </a:solidFill>
            </a:rPr>
            <a:t>(804)-615-9867</a:t>
          </a:r>
        </a:p>
      </dgm:t>
    </dgm:pt>
    <dgm:pt modelId="{E4E17BB6-C21A-40CC-AC5E-6223B086D3F9}" type="parTrans" cxnId="{B94157C4-2197-45E1-AF08-A9C82F9A1DC8}">
      <dgm:prSet/>
      <dgm:spPr/>
      <dgm:t>
        <a:bodyPr/>
        <a:lstStyle/>
        <a:p>
          <a:endParaRPr lang="en-US"/>
        </a:p>
      </dgm:t>
    </dgm:pt>
    <dgm:pt modelId="{3A054CEC-FA4B-4290-8D87-9E7FA8DAF97A}" type="sibTrans" cxnId="{B94157C4-2197-45E1-AF08-A9C82F9A1DC8}">
      <dgm:prSet/>
      <dgm:spPr/>
      <dgm:t>
        <a:bodyPr/>
        <a:lstStyle/>
        <a:p>
          <a:endParaRPr lang="en-US"/>
        </a:p>
      </dgm:t>
    </dgm:pt>
    <dgm:pt modelId="{1BF1598F-6A4C-4843-BE89-680E719E2C25}" type="pres">
      <dgm:prSet presAssocID="{334AEEC3-554B-4F15-8894-6DCF08BCA622}" presName="linear" presStyleCnt="0">
        <dgm:presLayoutVars>
          <dgm:animLvl val="lvl"/>
          <dgm:resizeHandles val="exact"/>
        </dgm:presLayoutVars>
      </dgm:prSet>
      <dgm:spPr/>
    </dgm:pt>
    <dgm:pt modelId="{500F16B5-683D-48D5-A6D8-FA3D1F3A5305}" type="pres">
      <dgm:prSet presAssocID="{A549BA47-2C2A-47D3-B1DF-010DD900EF5F}" presName="parentText" presStyleLbl="node1" presStyleIdx="0" presStyleCnt="4" custScaleY="62214" custLinFactY="-90534" custLinFactNeighborX="-149" custLinFactNeighborY="-100000">
        <dgm:presLayoutVars>
          <dgm:chMax val="0"/>
          <dgm:bulletEnabled val="1"/>
        </dgm:presLayoutVars>
      </dgm:prSet>
      <dgm:spPr/>
    </dgm:pt>
    <dgm:pt modelId="{ACCE2C1F-9A22-4826-8D30-C2976EAA9267}" type="pres">
      <dgm:prSet presAssocID="{A549BA47-2C2A-47D3-B1DF-010DD900EF5F}" presName="childText" presStyleLbl="revTx" presStyleIdx="0" presStyleCnt="4">
        <dgm:presLayoutVars>
          <dgm:bulletEnabled val="1"/>
        </dgm:presLayoutVars>
      </dgm:prSet>
      <dgm:spPr/>
    </dgm:pt>
    <dgm:pt modelId="{3798F0D0-5696-4C0E-9C0F-CE664C2F1EF5}" type="pres">
      <dgm:prSet presAssocID="{A939045B-1611-4D3A-AB63-095F7BCD6D61}" presName="parentText" presStyleLbl="node1" presStyleIdx="1" presStyleCnt="4" custScaleY="58767">
        <dgm:presLayoutVars>
          <dgm:chMax val="0"/>
          <dgm:bulletEnabled val="1"/>
        </dgm:presLayoutVars>
      </dgm:prSet>
      <dgm:spPr/>
    </dgm:pt>
    <dgm:pt modelId="{AEE81548-BF24-49DA-9F19-BA59F6D9A9FB}" type="pres">
      <dgm:prSet presAssocID="{A939045B-1611-4D3A-AB63-095F7BCD6D61}" presName="childText" presStyleLbl="revTx" presStyleIdx="1" presStyleCnt="4">
        <dgm:presLayoutVars>
          <dgm:bulletEnabled val="1"/>
        </dgm:presLayoutVars>
      </dgm:prSet>
      <dgm:spPr/>
    </dgm:pt>
    <dgm:pt modelId="{9D62BF5B-B645-4FA7-B387-15A7EC092440}" type="pres">
      <dgm:prSet presAssocID="{0FCC8C03-8067-4D69-8348-7D40D4FF0B0D}" presName="parentText" presStyleLbl="node1" presStyleIdx="2" presStyleCnt="4" custScaleY="62327">
        <dgm:presLayoutVars>
          <dgm:chMax val="0"/>
          <dgm:bulletEnabled val="1"/>
        </dgm:presLayoutVars>
      </dgm:prSet>
      <dgm:spPr/>
    </dgm:pt>
    <dgm:pt modelId="{3AD653B4-C84D-4862-87C6-1E1D87E20A89}" type="pres">
      <dgm:prSet presAssocID="{0FCC8C03-8067-4D69-8348-7D40D4FF0B0D}" presName="childText" presStyleLbl="revTx" presStyleIdx="2" presStyleCnt="4">
        <dgm:presLayoutVars>
          <dgm:bulletEnabled val="1"/>
        </dgm:presLayoutVars>
      </dgm:prSet>
      <dgm:spPr/>
    </dgm:pt>
    <dgm:pt modelId="{11927639-EE22-4982-A4E4-769170CBCB22}" type="pres">
      <dgm:prSet presAssocID="{32738A74-DEDE-407B-ACC3-A790956820AC}" presName="parentText" presStyleLbl="node1" presStyleIdx="3" presStyleCnt="4" custScaleY="64267">
        <dgm:presLayoutVars>
          <dgm:chMax val="0"/>
          <dgm:bulletEnabled val="1"/>
        </dgm:presLayoutVars>
      </dgm:prSet>
      <dgm:spPr/>
    </dgm:pt>
    <dgm:pt modelId="{787545F2-1998-400C-B091-BC4164AC6F03}" type="pres">
      <dgm:prSet presAssocID="{32738A74-DEDE-407B-ACC3-A790956820AC}" presName="childText" presStyleLbl="revTx" presStyleIdx="3" presStyleCnt="4">
        <dgm:presLayoutVars>
          <dgm:bulletEnabled val="1"/>
        </dgm:presLayoutVars>
      </dgm:prSet>
      <dgm:spPr/>
    </dgm:pt>
  </dgm:ptLst>
  <dgm:cxnLst>
    <dgm:cxn modelId="{37255C04-5B75-409C-8731-29DC28320E56}" srcId="{32738A74-DEDE-407B-ACC3-A790956820AC}" destId="{4F3FEE6F-131E-42F5-B7D6-93E3DB9C9AA6}" srcOrd="1" destOrd="0" parTransId="{8EB08B36-5AA9-401E-97EE-BCF37EFC107F}" sibTransId="{301B79C1-6645-42B6-A9A4-13E07C91FD0F}"/>
    <dgm:cxn modelId="{9122AC08-5B4C-498A-B835-0AF53FD463E1}" type="presOf" srcId="{AF66B169-8D79-46DC-9967-5232D973C80C}" destId="{3AD653B4-C84D-4862-87C6-1E1D87E20A89}" srcOrd="0" destOrd="1" presId="urn:microsoft.com/office/officeart/2005/8/layout/vList2"/>
    <dgm:cxn modelId="{D3ACD119-9FD1-4B0B-A6B2-D78A67CC83F8}" srcId="{32738A74-DEDE-407B-ACC3-A790956820AC}" destId="{FA80D82D-8F75-46CE-A531-FECB687BB14C}" srcOrd="0" destOrd="0" parTransId="{8CDE6496-4BC9-4A04-819A-7EF6351DD6B7}" sibTransId="{38F5FA2C-593C-42F2-9A23-DD156B028B4D}"/>
    <dgm:cxn modelId="{B9EFE725-4C52-4527-9F22-576D7A50FA3F}" srcId="{334AEEC3-554B-4F15-8894-6DCF08BCA622}" destId="{A549BA47-2C2A-47D3-B1DF-010DD900EF5F}" srcOrd="0" destOrd="0" parTransId="{619A5847-9376-48D8-B619-04C4DAB95343}" sibTransId="{12FD75BE-C314-42D6-A9DF-70AAB5895111}"/>
    <dgm:cxn modelId="{1CEAA730-D540-46E2-A87A-51441120A1FD}" srcId="{A549BA47-2C2A-47D3-B1DF-010DD900EF5F}" destId="{54DFBAF0-0FF8-4DC7-B207-1F7B71810472}" srcOrd="0" destOrd="0" parTransId="{E75B63D0-A78C-494C-B978-663D75F7EC17}" sibTransId="{A0926E22-6285-485E-A222-683CD5A6E29B}"/>
    <dgm:cxn modelId="{B4EFED5C-11B7-41D5-ADCB-B394F81F4E9A}" type="presOf" srcId="{4F3FEE6F-131E-42F5-B7D6-93E3DB9C9AA6}" destId="{787545F2-1998-400C-B091-BC4164AC6F03}" srcOrd="0" destOrd="1" presId="urn:microsoft.com/office/officeart/2005/8/layout/vList2"/>
    <dgm:cxn modelId="{242E9241-7396-4FC4-938C-48FF58E83D96}" srcId="{334AEEC3-554B-4F15-8894-6DCF08BCA622}" destId="{32738A74-DEDE-407B-ACC3-A790956820AC}" srcOrd="3" destOrd="0" parTransId="{80A92338-A081-48AC-A1AE-D4A7339CD001}" sibTransId="{E3056273-B880-4721-948E-8C1202B52AE1}"/>
    <dgm:cxn modelId="{F801F343-897E-4586-9303-7D7E5774E212}" type="presOf" srcId="{72078B25-E38E-4BDD-AC91-5446D1AB849E}" destId="{AEE81548-BF24-49DA-9F19-BA59F6D9A9FB}" srcOrd="0" destOrd="3" presId="urn:microsoft.com/office/officeart/2005/8/layout/vList2"/>
    <dgm:cxn modelId="{0D523D66-0510-4CB9-81EE-1DC594C87DF5}" type="presOf" srcId="{54DFBAF0-0FF8-4DC7-B207-1F7B71810472}" destId="{ACCE2C1F-9A22-4826-8D30-C2976EAA9267}" srcOrd="0" destOrd="0" presId="urn:microsoft.com/office/officeart/2005/8/layout/vList2"/>
    <dgm:cxn modelId="{827A1F67-30D7-4DC1-879E-59595F651369}" type="presOf" srcId="{B7209A30-5E21-4A76-B842-C88EDF2735A6}" destId="{AEE81548-BF24-49DA-9F19-BA59F6D9A9FB}" srcOrd="0" destOrd="2" presId="urn:microsoft.com/office/officeart/2005/8/layout/vList2"/>
    <dgm:cxn modelId="{1B6EBE47-FFB9-4681-8A95-1C82E6DD6919}" srcId="{A939045B-1611-4D3A-AB63-095F7BCD6D61}" destId="{9B52BA0B-C0F5-4AE4-A1C1-5B22BDB654F9}" srcOrd="1" destOrd="0" parTransId="{097D48D7-8B02-45B4-9123-FCFA02A58A37}" sibTransId="{C54D9CEE-84AD-4A7F-AED2-B0C634BFEB65}"/>
    <dgm:cxn modelId="{6F183A74-D495-499A-B019-D723BC86E498}" srcId="{A939045B-1611-4D3A-AB63-095F7BCD6D61}" destId="{B7209A30-5E21-4A76-B842-C88EDF2735A6}" srcOrd="2" destOrd="0" parTransId="{B7839C78-3791-4C8A-B970-B9A90055AD4B}" sibTransId="{D92B7D28-A281-4F29-BCEB-036358CC5ED4}"/>
    <dgm:cxn modelId="{E178B05A-B1F9-48B9-A7D3-5B359B740C20}" srcId="{A939045B-1611-4D3A-AB63-095F7BCD6D61}" destId="{44FC97C8-F511-43B1-AC37-16C6D2982E59}" srcOrd="0" destOrd="0" parTransId="{BDD3C2A9-62D7-434B-A051-A37CF293246B}" sibTransId="{F6A58448-4E7A-47F9-98CF-5AD7FBA6C7EB}"/>
    <dgm:cxn modelId="{1EE3ED7F-E20E-453E-824D-C6974946E301}" type="presOf" srcId="{3A71C134-0B9D-48DB-82C2-7084E814B59A}" destId="{3AD653B4-C84D-4862-87C6-1E1D87E20A89}" srcOrd="0" destOrd="0" presId="urn:microsoft.com/office/officeart/2005/8/layout/vList2"/>
    <dgm:cxn modelId="{69C2A98D-D5AC-4991-8320-52BB8A49C218}" srcId="{334AEEC3-554B-4F15-8894-6DCF08BCA622}" destId="{0FCC8C03-8067-4D69-8348-7D40D4FF0B0D}" srcOrd="2" destOrd="0" parTransId="{3688AE1F-7062-49D3-A80F-5A531BFECCEF}" sibTransId="{4155F69C-7849-4A19-8A70-59261A19C5CC}"/>
    <dgm:cxn modelId="{05882896-3F81-48B0-A20D-3D0194E33A69}" type="presOf" srcId="{FA80D82D-8F75-46CE-A531-FECB687BB14C}" destId="{787545F2-1998-400C-B091-BC4164AC6F03}" srcOrd="0" destOrd="0" presId="urn:microsoft.com/office/officeart/2005/8/layout/vList2"/>
    <dgm:cxn modelId="{D8AAD7AC-1940-498D-95DB-BF7C461EF475}" type="presOf" srcId="{0FCC8C03-8067-4D69-8348-7D40D4FF0B0D}" destId="{9D62BF5B-B645-4FA7-B387-15A7EC092440}" srcOrd="0" destOrd="0" presId="urn:microsoft.com/office/officeart/2005/8/layout/vList2"/>
    <dgm:cxn modelId="{6E768FB5-C79D-4A22-83FB-A43B3FAFAB94}" srcId="{0FCC8C03-8067-4D69-8348-7D40D4FF0B0D}" destId="{3A71C134-0B9D-48DB-82C2-7084E814B59A}" srcOrd="0" destOrd="0" parTransId="{9EF873BB-9884-4369-8200-E41FC8DD2030}" sibTransId="{FA715F41-5135-4E37-B474-29631200DC6D}"/>
    <dgm:cxn modelId="{8AC566BA-6BB6-4BC3-A9B0-B2F35F069E87}" srcId="{334AEEC3-554B-4F15-8894-6DCF08BCA622}" destId="{A939045B-1611-4D3A-AB63-095F7BCD6D61}" srcOrd="1" destOrd="0" parTransId="{72F86B37-EA80-4C9B-8ADE-F05BB6778618}" sibTransId="{E1D50278-DFF3-43EB-B7A1-FEB2361E9FB0}"/>
    <dgm:cxn modelId="{363B20C1-A2BA-4DA5-A08C-FE48E57F25D8}" type="presOf" srcId="{44FC97C8-F511-43B1-AC37-16C6D2982E59}" destId="{AEE81548-BF24-49DA-9F19-BA59F6D9A9FB}" srcOrd="0" destOrd="0" presId="urn:microsoft.com/office/officeart/2005/8/layout/vList2"/>
    <dgm:cxn modelId="{B94157C4-2197-45E1-AF08-A9C82F9A1DC8}" srcId="{0FCC8C03-8067-4D69-8348-7D40D4FF0B0D}" destId="{AF66B169-8D79-46DC-9967-5232D973C80C}" srcOrd="1" destOrd="0" parTransId="{E4E17BB6-C21A-40CC-AC5E-6223B086D3F9}" sibTransId="{3A054CEC-FA4B-4290-8D87-9E7FA8DAF97A}"/>
    <dgm:cxn modelId="{828411C9-B1E3-435F-876B-6827D5DF0E42}" type="presOf" srcId="{A549BA47-2C2A-47D3-B1DF-010DD900EF5F}" destId="{500F16B5-683D-48D5-A6D8-FA3D1F3A5305}" srcOrd="0" destOrd="0" presId="urn:microsoft.com/office/officeart/2005/8/layout/vList2"/>
    <dgm:cxn modelId="{7A9C5CE0-E884-47D1-8AAF-990087DB050E}" type="presOf" srcId="{9B52BA0B-C0F5-4AE4-A1C1-5B22BDB654F9}" destId="{AEE81548-BF24-49DA-9F19-BA59F6D9A9FB}" srcOrd="0" destOrd="1" presId="urn:microsoft.com/office/officeart/2005/8/layout/vList2"/>
    <dgm:cxn modelId="{1D73BEEE-663E-4D3D-A91F-F501938751E3}" type="presOf" srcId="{334AEEC3-554B-4F15-8894-6DCF08BCA622}" destId="{1BF1598F-6A4C-4843-BE89-680E719E2C25}" srcOrd="0" destOrd="0" presId="urn:microsoft.com/office/officeart/2005/8/layout/vList2"/>
    <dgm:cxn modelId="{849629F7-1BBB-4B6E-99D3-679FC523BCD4}" type="presOf" srcId="{32738A74-DEDE-407B-ACC3-A790956820AC}" destId="{11927639-EE22-4982-A4E4-769170CBCB22}" srcOrd="0" destOrd="0" presId="urn:microsoft.com/office/officeart/2005/8/layout/vList2"/>
    <dgm:cxn modelId="{3F114EF8-D126-4B66-840C-671063AF4CFB}" type="presOf" srcId="{A939045B-1611-4D3A-AB63-095F7BCD6D61}" destId="{3798F0D0-5696-4C0E-9C0F-CE664C2F1EF5}" srcOrd="0" destOrd="0" presId="urn:microsoft.com/office/officeart/2005/8/layout/vList2"/>
    <dgm:cxn modelId="{4296D5FC-0751-45BA-AC90-B3D5C91AD0E6}" srcId="{A939045B-1611-4D3A-AB63-095F7BCD6D61}" destId="{72078B25-E38E-4BDD-AC91-5446D1AB849E}" srcOrd="3" destOrd="0" parTransId="{166A5C19-5AFB-4C2D-B956-1A898324340D}" sibTransId="{79B36EBA-7337-4991-86B0-1E20EBFEC805}"/>
    <dgm:cxn modelId="{ADAA61CF-BC82-4119-A2AB-8CBE48620992}" type="presParOf" srcId="{1BF1598F-6A4C-4843-BE89-680E719E2C25}" destId="{500F16B5-683D-48D5-A6D8-FA3D1F3A5305}" srcOrd="0" destOrd="0" presId="urn:microsoft.com/office/officeart/2005/8/layout/vList2"/>
    <dgm:cxn modelId="{BE6E61CF-5825-4592-AD42-640C8D57CBB0}" type="presParOf" srcId="{1BF1598F-6A4C-4843-BE89-680E719E2C25}" destId="{ACCE2C1F-9A22-4826-8D30-C2976EAA9267}" srcOrd="1" destOrd="0" presId="urn:microsoft.com/office/officeart/2005/8/layout/vList2"/>
    <dgm:cxn modelId="{67504D7F-740E-40AF-9B7F-4E631C60EBBF}" type="presParOf" srcId="{1BF1598F-6A4C-4843-BE89-680E719E2C25}" destId="{3798F0D0-5696-4C0E-9C0F-CE664C2F1EF5}" srcOrd="2" destOrd="0" presId="urn:microsoft.com/office/officeart/2005/8/layout/vList2"/>
    <dgm:cxn modelId="{D42D3638-9631-4A19-A3E5-B5BF9936F835}" type="presParOf" srcId="{1BF1598F-6A4C-4843-BE89-680E719E2C25}" destId="{AEE81548-BF24-49DA-9F19-BA59F6D9A9FB}" srcOrd="3" destOrd="0" presId="urn:microsoft.com/office/officeart/2005/8/layout/vList2"/>
    <dgm:cxn modelId="{DA55CCB3-F0E3-46CE-B457-031C1A3AE9B6}" type="presParOf" srcId="{1BF1598F-6A4C-4843-BE89-680E719E2C25}" destId="{9D62BF5B-B645-4FA7-B387-15A7EC092440}" srcOrd="4" destOrd="0" presId="urn:microsoft.com/office/officeart/2005/8/layout/vList2"/>
    <dgm:cxn modelId="{3F5F19AE-9333-43FC-8E63-C7BA93C3C38B}" type="presParOf" srcId="{1BF1598F-6A4C-4843-BE89-680E719E2C25}" destId="{3AD653B4-C84D-4862-87C6-1E1D87E20A89}" srcOrd="5" destOrd="0" presId="urn:microsoft.com/office/officeart/2005/8/layout/vList2"/>
    <dgm:cxn modelId="{95262E70-69CC-41D5-8164-4E37701BF3B8}" type="presParOf" srcId="{1BF1598F-6A4C-4843-BE89-680E719E2C25}" destId="{11927639-EE22-4982-A4E4-769170CBCB22}" srcOrd="6" destOrd="0" presId="urn:microsoft.com/office/officeart/2005/8/layout/vList2"/>
    <dgm:cxn modelId="{423477F5-2305-4819-9259-BB33A584226C}" type="presParOf" srcId="{1BF1598F-6A4C-4843-BE89-680E719E2C25}" destId="{787545F2-1998-400C-B091-BC4164AC6F03}"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C65CBD-8D44-4AB9-A1C7-D93483A82F2B}" type="doc">
      <dgm:prSet loTypeId="urn:microsoft.com/office/officeart/2005/8/layout/hProcess9" loCatId="process" qsTypeId="urn:microsoft.com/office/officeart/2005/8/quickstyle/simple5" qsCatId="simple" csTypeId="urn:microsoft.com/office/officeart/2005/8/colors/colorful5" csCatId="colorful" phldr="1"/>
      <dgm:spPr/>
      <dgm:t>
        <a:bodyPr/>
        <a:lstStyle/>
        <a:p>
          <a:endParaRPr lang="en-US"/>
        </a:p>
      </dgm:t>
    </dgm:pt>
    <dgm:pt modelId="{C0BC14CC-11B7-48CA-BC64-6412AEB65E8E}">
      <dgm:prSet custT="1"/>
      <dgm:spPr/>
      <dgm:t>
        <a:bodyPr/>
        <a:lstStyle/>
        <a:p>
          <a:pPr rtl="0"/>
          <a:endParaRPr lang="en-US" sz="2000" b="0" i="0" dirty="0"/>
        </a:p>
        <a:p>
          <a:pPr rtl="0"/>
          <a:r>
            <a:rPr lang="en-US" sz="2000" b="1" i="0" dirty="0">
              <a:solidFill>
                <a:schemeClr val="bg2">
                  <a:lumMod val="10000"/>
                </a:schemeClr>
              </a:solidFill>
            </a:rPr>
            <a:t>Exceptional </a:t>
          </a:r>
        </a:p>
        <a:p>
          <a:pPr rtl="0"/>
          <a:r>
            <a:rPr lang="en-US" sz="2000" b="1" i="0" dirty="0">
              <a:solidFill>
                <a:schemeClr val="bg2">
                  <a:lumMod val="10000"/>
                </a:schemeClr>
              </a:solidFill>
            </a:rPr>
            <a:t>medical and/or behavioral </a:t>
          </a:r>
        </a:p>
        <a:p>
          <a:pPr rtl="0"/>
          <a:r>
            <a:rPr lang="en-US" sz="2000" b="1" i="0" dirty="0">
              <a:solidFill>
                <a:schemeClr val="bg2">
                  <a:lumMod val="10000"/>
                </a:schemeClr>
              </a:solidFill>
            </a:rPr>
            <a:t>needs</a:t>
          </a:r>
        </a:p>
        <a:p>
          <a:pPr rtl="0"/>
          <a:endParaRPr lang="en-US" sz="2300" dirty="0"/>
        </a:p>
      </dgm:t>
    </dgm:pt>
    <dgm:pt modelId="{70896735-E356-4AE6-B6E2-6B9E207D28FC}" type="parTrans" cxnId="{ABB4B65A-BADC-4DF8-BCDE-372C81EA2B10}">
      <dgm:prSet/>
      <dgm:spPr/>
      <dgm:t>
        <a:bodyPr/>
        <a:lstStyle/>
        <a:p>
          <a:endParaRPr lang="en-US"/>
        </a:p>
      </dgm:t>
    </dgm:pt>
    <dgm:pt modelId="{D99B8914-7FF2-4AB8-8449-9AFB4E2865EF}" type="sibTrans" cxnId="{ABB4B65A-BADC-4DF8-BCDE-372C81EA2B10}">
      <dgm:prSet/>
      <dgm:spPr/>
      <dgm:t>
        <a:bodyPr/>
        <a:lstStyle/>
        <a:p>
          <a:endParaRPr lang="en-US"/>
        </a:p>
      </dgm:t>
    </dgm:pt>
    <dgm:pt modelId="{01F9A586-6EF1-40CC-A527-2EF2DE27F7BA}">
      <dgm:prSet custT="1"/>
      <dgm:spPr/>
      <dgm:t>
        <a:bodyPr/>
        <a:lstStyle/>
        <a:p>
          <a:pPr algn="ctr" rtl="0"/>
          <a:r>
            <a:rPr lang="en-US" sz="2000" b="1" i="0" dirty="0">
              <a:solidFill>
                <a:schemeClr val="bg2">
                  <a:lumMod val="10000"/>
                </a:schemeClr>
              </a:solidFill>
            </a:rPr>
            <a:t>Supports </a:t>
          </a:r>
        </a:p>
        <a:p>
          <a:pPr algn="ctr" rtl="0"/>
          <a:r>
            <a:rPr lang="en-US" sz="2000" b="1" i="0" dirty="0">
              <a:solidFill>
                <a:schemeClr val="bg2">
                  <a:lumMod val="10000"/>
                </a:schemeClr>
              </a:solidFill>
            </a:rPr>
            <a:t>outweigh resources</a:t>
          </a:r>
        </a:p>
        <a:p>
          <a:pPr algn="ctr" rtl="0"/>
          <a:r>
            <a:rPr lang="en-US" sz="2000" b="1" i="0" dirty="0">
              <a:solidFill>
                <a:schemeClr val="bg2">
                  <a:lumMod val="10000"/>
                </a:schemeClr>
              </a:solidFill>
            </a:rPr>
            <a:t>in the current Waiver structure</a:t>
          </a:r>
        </a:p>
        <a:p>
          <a:pPr algn="ctr" rtl="0"/>
          <a:endParaRPr lang="en-US" sz="1600" dirty="0"/>
        </a:p>
      </dgm:t>
    </dgm:pt>
    <dgm:pt modelId="{29EDE316-3C47-4541-83FA-AA9DFEE13577}" type="parTrans" cxnId="{47DE6FDA-F45A-4950-B7BC-4457FC1F6044}">
      <dgm:prSet/>
      <dgm:spPr/>
      <dgm:t>
        <a:bodyPr/>
        <a:lstStyle/>
        <a:p>
          <a:endParaRPr lang="en-US"/>
        </a:p>
      </dgm:t>
    </dgm:pt>
    <dgm:pt modelId="{E36EBE9A-523D-40B9-8AF3-E08F2334DD5F}" type="sibTrans" cxnId="{47DE6FDA-F45A-4950-B7BC-4457FC1F6044}">
      <dgm:prSet/>
      <dgm:spPr/>
      <dgm:t>
        <a:bodyPr/>
        <a:lstStyle/>
        <a:p>
          <a:endParaRPr lang="en-US"/>
        </a:p>
      </dgm:t>
    </dgm:pt>
    <dgm:pt modelId="{2EE60CA8-ED4C-4E39-9941-942477213559}">
      <dgm:prSet custT="1"/>
      <dgm:spPr/>
      <dgm:t>
        <a:bodyPr/>
        <a:lstStyle/>
        <a:p>
          <a:pPr rtl="0"/>
          <a:r>
            <a:rPr lang="en-US" sz="2000" b="1" dirty="0">
              <a:solidFill>
                <a:schemeClr val="bg2">
                  <a:lumMod val="10000"/>
                </a:schemeClr>
              </a:solidFill>
            </a:rPr>
            <a:t>Documented need</a:t>
          </a:r>
        </a:p>
        <a:p>
          <a:pPr rtl="0"/>
          <a:r>
            <a:rPr lang="en-US" sz="2000" b="1" dirty="0">
              <a:solidFill>
                <a:schemeClr val="bg2">
                  <a:lumMod val="10000"/>
                </a:schemeClr>
              </a:solidFill>
            </a:rPr>
            <a:t> for 1:1 </a:t>
          </a:r>
        </a:p>
        <a:p>
          <a:pPr rtl="0"/>
          <a:r>
            <a:rPr lang="en-US" sz="2000" b="1" dirty="0">
              <a:solidFill>
                <a:schemeClr val="bg2">
                  <a:lumMod val="10000"/>
                </a:schemeClr>
              </a:solidFill>
            </a:rPr>
            <a:t>or </a:t>
          </a:r>
        </a:p>
        <a:p>
          <a:pPr rtl="0"/>
          <a:r>
            <a:rPr lang="en-US" sz="2000" b="1" dirty="0">
              <a:solidFill>
                <a:schemeClr val="bg2">
                  <a:lumMod val="10000"/>
                </a:schemeClr>
              </a:solidFill>
            </a:rPr>
            <a:t>2:1 staffing </a:t>
          </a:r>
        </a:p>
      </dgm:t>
    </dgm:pt>
    <dgm:pt modelId="{3FE303EC-BC42-49E5-87AE-520B515A9ADC}" type="parTrans" cxnId="{751D314B-C5B4-47D5-9989-750327710615}">
      <dgm:prSet/>
      <dgm:spPr/>
      <dgm:t>
        <a:bodyPr/>
        <a:lstStyle/>
        <a:p>
          <a:endParaRPr lang="en-US"/>
        </a:p>
      </dgm:t>
    </dgm:pt>
    <dgm:pt modelId="{9FAC9D3C-A1A0-4519-B210-D17EB160FA09}" type="sibTrans" cxnId="{751D314B-C5B4-47D5-9989-750327710615}">
      <dgm:prSet/>
      <dgm:spPr/>
      <dgm:t>
        <a:bodyPr/>
        <a:lstStyle/>
        <a:p>
          <a:endParaRPr lang="en-US"/>
        </a:p>
      </dgm:t>
    </dgm:pt>
    <dgm:pt modelId="{13029CC4-F760-4C40-9567-ECC7CF7E9ABE}" type="pres">
      <dgm:prSet presAssocID="{0EC65CBD-8D44-4AB9-A1C7-D93483A82F2B}" presName="CompostProcess" presStyleCnt="0">
        <dgm:presLayoutVars>
          <dgm:dir/>
          <dgm:resizeHandles val="exact"/>
        </dgm:presLayoutVars>
      </dgm:prSet>
      <dgm:spPr/>
    </dgm:pt>
    <dgm:pt modelId="{0BC871C4-E790-4C38-8DB6-D8800169BFF7}" type="pres">
      <dgm:prSet presAssocID="{0EC65CBD-8D44-4AB9-A1C7-D93483A82F2B}" presName="arrow" presStyleLbl="bgShp" presStyleIdx="0" presStyleCnt="1" custScaleX="117647" custLinFactNeighborX="-17865" custLinFactNeighborY="-18422"/>
      <dgm:spPr/>
    </dgm:pt>
    <dgm:pt modelId="{3938E75E-EC22-41A2-89C8-BA780BC79F4A}" type="pres">
      <dgm:prSet presAssocID="{0EC65CBD-8D44-4AB9-A1C7-D93483A82F2B}" presName="linearProcess" presStyleCnt="0"/>
      <dgm:spPr/>
    </dgm:pt>
    <dgm:pt modelId="{8CCA6266-B990-43C7-ACCD-BD20CFD89AEB}" type="pres">
      <dgm:prSet presAssocID="{C0BC14CC-11B7-48CA-BC64-6412AEB65E8E}" presName="textNode" presStyleLbl="node1" presStyleIdx="0" presStyleCnt="3" custScaleX="82412" custLinFactNeighborX="13929" custLinFactNeighborY="0">
        <dgm:presLayoutVars>
          <dgm:bulletEnabled val="1"/>
        </dgm:presLayoutVars>
      </dgm:prSet>
      <dgm:spPr/>
    </dgm:pt>
    <dgm:pt modelId="{69BF513A-454C-42F8-A55A-C75B13F7CE83}" type="pres">
      <dgm:prSet presAssocID="{D99B8914-7FF2-4AB8-8449-9AFB4E2865EF}" presName="sibTrans" presStyleCnt="0"/>
      <dgm:spPr/>
    </dgm:pt>
    <dgm:pt modelId="{A4C0A3EE-66A2-4636-92B1-ABE3F5AEB93B}" type="pres">
      <dgm:prSet presAssocID="{01F9A586-6EF1-40CC-A527-2EF2DE27F7BA}" presName="textNode" presStyleLbl="node1" presStyleIdx="1" presStyleCnt="3" custScaleX="78276" custLinFactNeighborX="-53849" custLinFactNeighborY="-852">
        <dgm:presLayoutVars>
          <dgm:bulletEnabled val="1"/>
        </dgm:presLayoutVars>
      </dgm:prSet>
      <dgm:spPr/>
    </dgm:pt>
    <dgm:pt modelId="{987E6F50-7A7A-43DD-B7B9-F677E819E637}" type="pres">
      <dgm:prSet presAssocID="{E36EBE9A-523D-40B9-8AF3-E08F2334DD5F}" presName="sibTrans" presStyleCnt="0"/>
      <dgm:spPr/>
    </dgm:pt>
    <dgm:pt modelId="{00358B20-3988-4CEF-8988-56C33E09E712}" type="pres">
      <dgm:prSet presAssocID="{2EE60CA8-ED4C-4E39-9941-942477213559}" presName="textNode" presStyleLbl="node1" presStyleIdx="2" presStyleCnt="3" custScaleX="77484" custLinFactX="-1679" custLinFactNeighborX="-100000" custLinFactNeighborY="-852">
        <dgm:presLayoutVars>
          <dgm:bulletEnabled val="1"/>
        </dgm:presLayoutVars>
      </dgm:prSet>
      <dgm:spPr/>
    </dgm:pt>
  </dgm:ptLst>
  <dgm:cxnLst>
    <dgm:cxn modelId="{E95C4D3D-F397-4F18-A821-6B7616109B76}" type="presOf" srcId="{2EE60CA8-ED4C-4E39-9941-942477213559}" destId="{00358B20-3988-4CEF-8988-56C33E09E712}" srcOrd="0" destOrd="0" presId="urn:microsoft.com/office/officeart/2005/8/layout/hProcess9"/>
    <dgm:cxn modelId="{751D314B-C5B4-47D5-9989-750327710615}" srcId="{0EC65CBD-8D44-4AB9-A1C7-D93483A82F2B}" destId="{2EE60CA8-ED4C-4E39-9941-942477213559}" srcOrd="2" destOrd="0" parTransId="{3FE303EC-BC42-49E5-87AE-520B515A9ADC}" sibTransId="{9FAC9D3C-A1A0-4519-B210-D17EB160FA09}"/>
    <dgm:cxn modelId="{80A61672-4526-4097-909E-288F0371992A}" type="presOf" srcId="{0EC65CBD-8D44-4AB9-A1C7-D93483A82F2B}" destId="{13029CC4-F760-4C40-9567-ECC7CF7E9ABE}" srcOrd="0" destOrd="0" presId="urn:microsoft.com/office/officeart/2005/8/layout/hProcess9"/>
    <dgm:cxn modelId="{E5357B58-E0C5-4A3B-8210-7F17C4D22B2A}" type="presOf" srcId="{01F9A586-6EF1-40CC-A527-2EF2DE27F7BA}" destId="{A4C0A3EE-66A2-4636-92B1-ABE3F5AEB93B}" srcOrd="0" destOrd="0" presId="urn:microsoft.com/office/officeart/2005/8/layout/hProcess9"/>
    <dgm:cxn modelId="{ABB4B65A-BADC-4DF8-BCDE-372C81EA2B10}" srcId="{0EC65CBD-8D44-4AB9-A1C7-D93483A82F2B}" destId="{C0BC14CC-11B7-48CA-BC64-6412AEB65E8E}" srcOrd="0" destOrd="0" parTransId="{70896735-E356-4AE6-B6E2-6B9E207D28FC}" sibTransId="{D99B8914-7FF2-4AB8-8449-9AFB4E2865EF}"/>
    <dgm:cxn modelId="{D880E999-F959-4DE2-B0E1-C1DF9B55E54A}" type="presOf" srcId="{C0BC14CC-11B7-48CA-BC64-6412AEB65E8E}" destId="{8CCA6266-B990-43C7-ACCD-BD20CFD89AEB}" srcOrd="0" destOrd="0" presId="urn:microsoft.com/office/officeart/2005/8/layout/hProcess9"/>
    <dgm:cxn modelId="{47DE6FDA-F45A-4950-B7BC-4457FC1F6044}" srcId="{0EC65CBD-8D44-4AB9-A1C7-D93483A82F2B}" destId="{01F9A586-6EF1-40CC-A527-2EF2DE27F7BA}" srcOrd="1" destOrd="0" parTransId="{29EDE316-3C47-4541-83FA-AA9DFEE13577}" sibTransId="{E36EBE9A-523D-40B9-8AF3-E08F2334DD5F}"/>
    <dgm:cxn modelId="{9CA62157-FEE2-4233-BA81-BDCAEA2C2C6B}" type="presParOf" srcId="{13029CC4-F760-4C40-9567-ECC7CF7E9ABE}" destId="{0BC871C4-E790-4C38-8DB6-D8800169BFF7}" srcOrd="0" destOrd="0" presId="urn:microsoft.com/office/officeart/2005/8/layout/hProcess9"/>
    <dgm:cxn modelId="{CB965451-B2D4-492B-AF99-EE9CD5003F62}" type="presParOf" srcId="{13029CC4-F760-4C40-9567-ECC7CF7E9ABE}" destId="{3938E75E-EC22-41A2-89C8-BA780BC79F4A}" srcOrd="1" destOrd="0" presId="urn:microsoft.com/office/officeart/2005/8/layout/hProcess9"/>
    <dgm:cxn modelId="{403E6729-26A4-47DE-9E1A-31B3DBF9F473}" type="presParOf" srcId="{3938E75E-EC22-41A2-89C8-BA780BC79F4A}" destId="{8CCA6266-B990-43C7-ACCD-BD20CFD89AEB}" srcOrd="0" destOrd="0" presId="urn:microsoft.com/office/officeart/2005/8/layout/hProcess9"/>
    <dgm:cxn modelId="{CD4B2906-FBB1-41E2-B0B0-A5F65D8BE8E0}" type="presParOf" srcId="{3938E75E-EC22-41A2-89C8-BA780BC79F4A}" destId="{69BF513A-454C-42F8-A55A-C75B13F7CE83}" srcOrd="1" destOrd="0" presId="urn:microsoft.com/office/officeart/2005/8/layout/hProcess9"/>
    <dgm:cxn modelId="{F42FCB47-51CB-4120-AD7F-8F8CB0DF210D}" type="presParOf" srcId="{3938E75E-EC22-41A2-89C8-BA780BC79F4A}" destId="{A4C0A3EE-66A2-4636-92B1-ABE3F5AEB93B}" srcOrd="2" destOrd="0" presId="urn:microsoft.com/office/officeart/2005/8/layout/hProcess9"/>
    <dgm:cxn modelId="{14FB6272-8B0F-4D8B-965C-929586568879}" type="presParOf" srcId="{3938E75E-EC22-41A2-89C8-BA780BC79F4A}" destId="{987E6F50-7A7A-43DD-B7B9-F677E819E637}" srcOrd="3" destOrd="0" presId="urn:microsoft.com/office/officeart/2005/8/layout/hProcess9"/>
    <dgm:cxn modelId="{F6E71140-AA52-4D80-8019-01F050C1D0A2}" type="presParOf" srcId="{3938E75E-EC22-41A2-89C8-BA780BC79F4A}" destId="{00358B20-3988-4CEF-8988-56C33E09E71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64036B-2CD9-4C03-B1F7-11F3DD878657}" type="doc">
      <dgm:prSet loTypeId="urn:microsoft.com/office/officeart/2005/8/layout/arrow6" loCatId="relationship" qsTypeId="urn:microsoft.com/office/officeart/2005/8/quickstyle/3d7" qsCatId="3D" csTypeId="urn:microsoft.com/office/officeart/2005/8/colors/colorful5" csCatId="colorful" phldr="1"/>
      <dgm:spPr/>
      <dgm:t>
        <a:bodyPr/>
        <a:lstStyle/>
        <a:p>
          <a:endParaRPr lang="en-US"/>
        </a:p>
      </dgm:t>
    </dgm:pt>
    <dgm:pt modelId="{AA89AE52-ECF8-4B05-846E-65A034CF97B8}">
      <dgm:prSet phldrT="[Text]" custT="1"/>
      <dgm:spPr/>
      <dgm:t>
        <a:bodyPr/>
        <a:lstStyle/>
        <a:p>
          <a:pPr algn="ctr"/>
          <a:r>
            <a:rPr lang="en-US" sz="3600" b="1" dirty="0"/>
            <a:t>Refer the Application To                 Committee</a:t>
          </a:r>
          <a:r>
            <a:rPr lang="en-US" sz="4800" dirty="0"/>
            <a:t>	</a:t>
          </a:r>
        </a:p>
      </dgm:t>
    </dgm:pt>
    <dgm:pt modelId="{EB24521A-F370-4DE4-9432-379679C38254}" type="parTrans" cxnId="{854B9E2B-E613-4C00-B542-3A102D259EF6}">
      <dgm:prSet/>
      <dgm:spPr/>
      <dgm:t>
        <a:bodyPr/>
        <a:lstStyle/>
        <a:p>
          <a:endParaRPr lang="en-US"/>
        </a:p>
      </dgm:t>
    </dgm:pt>
    <dgm:pt modelId="{91A05DFF-AC79-49FF-A804-F008E26903E3}" type="sibTrans" cxnId="{854B9E2B-E613-4C00-B542-3A102D259EF6}">
      <dgm:prSet/>
      <dgm:spPr/>
      <dgm:t>
        <a:bodyPr/>
        <a:lstStyle/>
        <a:p>
          <a:endParaRPr lang="en-US"/>
        </a:p>
      </dgm:t>
    </dgm:pt>
    <dgm:pt modelId="{E8C39AFD-BFC0-4252-BB7C-3EFB9844265E}">
      <dgm:prSet phldrT="[Text]" custT="1"/>
      <dgm:spPr/>
      <dgm:t>
        <a:bodyPr/>
        <a:lstStyle/>
        <a:p>
          <a:pPr algn="ctr"/>
          <a:endParaRPr lang="en-US" sz="4000" dirty="0"/>
        </a:p>
        <a:p>
          <a:pPr algn="ctr"/>
          <a:r>
            <a:rPr lang="en-US" sz="3600" b="1" dirty="0"/>
            <a:t>DENY</a:t>
          </a:r>
        </a:p>
      </dgm:t>
    </dgm:pt>
    <dgm:pt modelId="{BB4FE20B-675D-4303-B9B4-F8197F054386}" type="parTrans" cxnId="{A0B881CF-812B-44D7-9826-58B7CD1565A2}">
      <dgm:prSet/>
      <dgm:spPr/>
      <dgm:t>
        <a:bodyPr/>
        <a:lstStyle/>
        <a:p>
          <a:endParaRPr lang="en-US"/>
        </a:p>
      </dgm:t>
    </dgm:pt>
    <dgm:pt modelId="{A5126BB4-87AD-4B9B-8DD3-D3C1AC18ABA3}" type="sibTrans" cxnId="{A0B881CF-812B-44D7-9826-58B7CD1565A2}">
      <dgm:prSet/>
      <dgm:spPr/>
      <dgm:t>
        <a:bodyPr/>
        <a:lstStyle/>
        <a:p>
          <a:endParaRPr lang="en-US"/>
        </a:p>
      </dgm:t>
    </dgm:pt>
    <dgm:pt modelId="{A5820AD3-20D5-44DE-B430-11ABDB7ED209}" type="pres">
      <dgm:prSet presAssocID="{8A64036B-2CD9-4C03-B1F7-11F3DD878657}" presName="compositeShape" presStyleCnt="0">
        <dgm:presLayoutVars>
          <dgm:chMax val="2"/>
          <dgm:dir/>
          <dgm:resizeHandles val="exact"/>
        </dgm:presLayoutVars>
      </dgm:prSet>
      <dgm:spPr/>
    </dgm:pt>
    <dgm:pt modelId="{41C2FCEB-EBA4-47A0-87FD-48EE37D8A229}" type="pres">
      <dgm:prSet presAssocID="{8A64036B-2CD9-4C03-B1F7-11F3DD878657}" presName="ribbon" presStyleLbl="node1" presStyleIdx="0" presStyleCnt="1"/>
      <dgm:spPr>
        <a:solidFill>
          <a:schemeClr val="accent6">
            <a:lumMod val="60000"/>
            <a:lumOff val="40000"/>
          </a:schemeClr>
        </a:solidFill>
        <a:ln>
          <a:solidFill>
            <a:srgbClr val="0070C0"/>
          </a:solidFill>
        </a:ln>
      </dgm:spPr>
    </dgm:pt>
    <dgm:pt modelId="{A3C0BFF1-6DD6-4199-920B-4EBD6D07C4FB}" type="pres">
      <dgm:prSet presAssocID="{8A64036B-2CD9-4C03-B1F7-11F3DD878657}" presName="leftArrowText" presStyleLbl="node1" presStyleIdx="0" presStyleCnt="1">
        <dgm:presLayoutVars>
          <dgm:chMax val="0"/>
          <dgm:bulletEnabled val="1"/>
        </dgm:presLayoutVars>
      </dgm:prSet>
      <dgm:spPr/>
    </dgm:pt>
    <dgm:pt modelId="{B104D373-609F-478E-8104-B28D0D64C85F}" type="pres">
      <dgm:prSet presAssocID="{8A64036B-2CD9-4C03-B1F7-11F3DD878657}" presName="rightArrowText" presStyleLbl="node1" presStyleIdx="0" presStyleCnt="1">
        <dgm:presLayoutVars>
          <dgm:chMax val="0"/>
          <dgm:bulletEnabled val="1"/>
        </dgm:presLayoutVars>
      </dgm:prSet>
      <dgm:spPr/>
    </dgm:pt>
  </dgm:ptLst>
  <dgm:cxnLst>
    <dgm:cxn modelId="{233F6E11-A3C9-4D49-8201-3DA19D47C515}" type="presOf" srcId="{E8C39AFD-BFC0-4252-BB7C-3EFB9844265E}" destId="{B104D373-609F-478E-8104-B28D0D64C85F}" srcOrd="0" destOrd="0" presId="urn:microsoft.com/office/officeart/2005/8/layout/arrow6"/>
    <dgm:cxn modelId="{854B9E2B-E613-4C00-B542-3A102D259EF6}" srcId="{8A64036B-2CD9-4C03-B1F7-11F3DD878657}" destId="{AA89AE52-ECF8-4B05-846E-65A034CF97B8}" srcOrd="0" destOrd="0" parTransId="{EB24521A-F370-4DE4-9432-379679C38254}" sibTransId="{91A05DFF-AC79-49FF-A804-F008E26903E3}"/>
    <dgm:cxn modelId="{25BDEE38-1328-429B-8E3D-E9DBA3D45009}" type="presOf" srcId="{8A64036B-2CD9-4C03-B1F7-11F3DD878657}" destId="{A5820AD3-20D5-44DE-B430-11ABDB7ED209}" srcOrd="0" destOrd="0" presId="urn:microsoft.com/office/officeart/2005/8/layout/arrow6"/>
    <dgm:cxn modelId="{65F6523A-BF6B-412D-A434-B8FDA7DCFD82}" type="presOf" srcId="{AA89AE52-ECF8-4B05-846E-65A034CF97B8}" destId="{A3C0BFF1-6DD6-4199-920B-4EBD6D07C4FB}" srcOrd="0" destOrd="0" presId="urn:microsoft.com/office/officeart/2005/8/layout/arrow6"/>
    <dgm:cxn modelId="{A0B881CF-812B-44D7-9826-58B7CD1565A2}" srcId="{8A64036B-2CD9-4C03-B1F7-11F3DD878657}" destId="{E8C39AFD-BFC0-4252-BB7C-3EFB9844265E}" srcOrd="1" destOrd="0" parTransId="{BB4FE20B-675D-4303-B9B4-F8197F054386}" sibTransId="{A5126BB4-87AD-4B9B-8DD3-D3C1AC18ABA3}"/>
    <dgm:cxn modelId="{80507BBB-6769-4DD6-9ED9-9D8A23F37CDD}" type="presParOf" srcId="{A5820AD3-20D5-44DE-B430-11ABDB7ED209}" destId="{41C2FCEB-EBA4-47A0-87FD-48EE37D8A229}" srcOrd="0" destOrd="0" presId="urn:microsoft.com/office/officeart/2005/8/layout/arrow6"/>
    <dgm:cxn modelId="{51479512-3122-4835-9D60-5537E907B926}" type="presParOf" srcId="{A5820AD3-20D5-44DE-B430-11ABDB7ED209}" destId="{A3C0BFF1-6DD6-4199-920B-4EBD6D07C4FB}" srcOrd="1" destOrd="0" presId="urn:microsoft.com/office/officeart/2005/8/layout/arrow6"/>
    <dgm:cxn modelId="{DFB41C7B-8F91-4236-A8D5-050B77F76F7B}" type="presParOf" srcId="{A5820AD3-20D5-44DE-B430-11ABDB7ED209}" destId="{B104D373-609F-478E-8104-B28D0D64C85F}"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6FA180-5D7A-4294-8DF2-5A879514A89D}" type="doc">
      <dgm:prSet loTypeId="urn:microsoft.com/office/officeart/2011/layout/TabList" loCatId="list" qsTypeId="urn:microsoft.com/office/officeart/2005/8/quickstyle/3d2" qsCatId="3D" csTypeId="urn:microsoft.com/office/officeart/2005/8/colors/accent0_3" csCatId="mainScheme" phldr="1"/>
      <dgm:spPr/>
      <dgm:t>
        <a:bodyPr/>
        <a:lstStyle/>
        <a:p>
          <a:endParaRPr lang="en-US"/>
        </a:p>
      </dgm:t>
    </dgm:pt>
    <dgm:pt modelId="{D0B4C8CA-CE87-4F64-A927-7A8583473ACB}">
      <dgm:prSet phldrT="[Text]" custT="1"/>
      <dgm:spPr>
        <a:solidFill>
          <a:srgbClr val="00B0F0"/>
        </a:solidFill>
      </dgm:spPr>
      <dgm:t>
        <a:bodyPr/>
        <a:lstStyle/>
        <a:p>
          <a:r>
            <a:rPr lang="en-US" sz="2000" b="1" dirty="0">
              <a:solidFill>
                <a:schemeClr val="tx2">
                  <a:lumMod val="50000"/>
                </a:schemeClr>
              </a:solidFill>
              <a:latin typeface="+mj-lt"/>
            </a:rPr>
            <a:t>LEVEL ONE</a:t>
          </a:r>
        </a:p>
      </dgm:t>
    </dgm:pt>
    <dgm:pt modelId="{019083F2-83CC-40B9-B991-1F78BCAC8047}" type="parTrans" cxnId="{EFC7FACF-A015-4489-8589-9B1451D0D70B}">
      <dgm:prSet/>
      <dgm:spPr/>
      <dgm:t>
        <a:bodyPr/>
        <a:lstStyle/>
        <a:p>
          <a:endParaRPr lang="en-US"/>
        </a:p>
      </dgm:t>
    </dgm:pt>
    <dgm:pt modelId="{CA5491BF-2F07-4706-970B-CE3A1228EC58}" type="sibTrans" cxnId="{EFC7FACF-A015-4489-8589-9B1451D0D70B}">
      <dgm:prSet/>
      <dgm:spPr/>
      <dgm:t>
        <a:bodyPr/>
        <a:lstStyle/>
        <a:p>
          <a:endParaRPr lang="en-US"/>
        </a:p>
      </dgm:t>
    </dgm:pt>
    <dgm:pt modelId="{BB27324B-0A8B-4EB4-9314-489223B9CC8C}">
      <dgm:prSet phldrT="[Text]"/>
      <dgm:spPr/>
      <dgm:t>
        <a:bodyPr/>
        <a:lstStyle/>
        <a:p>
          <a:r>
            <a:rPr lang="en-US" b="1" dirty="0">
              <a:latin typeface="+mj-lt"/>
            </a:rPr>
            <a:t>A College Degree</a:t>
          </a:r>
        </a:p>
      </dgm:t>
    </dgm:pt>
    <dgm:pt modelId="{C9D92C0A-BA9A-4FF8-ABDD-6DA276D693F3}" type="parTrans" cxnId="{CC34EB1C-E166-4AC2-8079-7E436224CF00}">
      <dgm:prSet/>
      <dgm:spPr/>
      <dgm:t>
        <a:bodyPr/>
        <a:lstStyle/>
        <a:p>
          <a:endParaRPr lang="en-US"/>
        </a:p>
      </dgm:t>
    </dgm:pt>
    <dgm:pt modelId="{377089C6-FEBD-4776-AD1C-E0280B0CEB23}" type="sibTrans" cxnId="{CC34EB1C-E166-4AC2-8079-7E436224CF00}">
      <dgm:prSet/>
      <dgm:spPr/>
      <dgm:t>
        <a:bodyPr/>
        <a:lstStyle/>
        <a:p>
          <a:endParaRPr lang="en-US"/>
        </a:p>
      </dgm:t>
    </dgm:pt>
    <dgm:pt modelId="{7A7D7C13-3A33-4699-B482-89B5C6DB9D8F}">
      <dgm:prSet phldrT="[Text]" custT="1"/>
      <dgm:spPr/>
      <dgm:t>
        <a:bodyPr/>
        <a:lstStyle/>
        <a:p>
          <a:endParaRPr lang="en-US" sz="2000" dirty="0"/>
        </a:p>
      </dgm:t>
    </dgm:pt>
    <dgm:pt modelId="{64947CE6-42C2-4292-9694-CBD1FC38B29E}" type="parTrans" cxnId="{5FF49C25-E9F0-4C72-8DD5-D82D2A5CA53A}">
      <dgm:prSet/>
      <dgm:spPr/>
      <dgm:t>
        <a:bodyPr/>
        <a:lstStyle/>
        <a:p>
          <a:endParaRPr lang="en-US"/>
        </a:p>
      </dgm:t>
    </dgm:pt>
    <dgm:pt modelId="{9E8B4F7B-E19F-4B58-9E15-508B3795E45E}" type="sibTrans" cxnId="{5FF49C25-E9F0-4C72-8DD5-D82D2A5CA53A}">
      <dgm:prSet/>
      <dgm:spPr/>
      <dgm:t>
        <a:bodyPr/>
        <a:lstStyle/>
        <a:p>
          <a:endParaRPr lang="en-US"/>
        </a:p>
      </dgm:t>
    </dgm:pt>
    <dgm:pt modelId="{97AE18F5-A22D-4BC6-A025-5AA921765C01}">
      <dgm:prSet phldrT="[Text]" custT="1"/>
      <dgm:spPr>
        <a:solidFill>
          <a:srgbClr val="00B0F0"/>
        </a:solidFill>
      </dgm:spPr>
      <dgm:t>
        <a:bodyPr/>
        <a:lstStyle/>
        <a:p>
          <a:r>
            <a:rPr lang="en-US" sz="2000" b="1" dirty="0">
              <a:solidFill>
                <a:schemeClr val="tx2">
                  <a:lumMod val="50000"/>
                </a:schemeClr>
              </a:solidFill>
              <a:latin typeface="+mj-lt"/>
            </a:rPr>
            <a:t>LEVEL TWO</a:t>
          </a:r>
        </a:p>
      </dgm:t>
    </dgm:pt>
    <dgm:pt modelId="{6D671BF6-0356-4CA7-A3DC-E8A94F1D25B8}" type="parTrans" cxnId="{8E629D51-836C-43B0-8848-C89415AB8B03}">
      <dgm:prSet/>
      <dgm:spPr/>
      <dgm:t>
        <a:bodyPr/>
        <a:lstStyle/>
        <a:p>
          <a:endParaRPr lang="en-US"/>
        </a:p>
      </dgm:t>
    </dgm:pt>
    <dgm:pt modelId="{207F274E-4A75-4935-A5B9-52D19E101D1C}" type="sibTrans" cxnId="{8E629D51-836C-43B0-8848-C89415AB8B03}">
      <dgm:prSet/>
      <dgm:spPr/>
      <dgm:t>
        <a:bodyPr/>
        <a:lstStyle/>
        <a:p>
          <a:endParaRPr lang="en-US"/>
        </a:p>
      </dgm:t>
    </dgm:pt>
    <dgm:pt modelId="{F192AF10-0A9D-4DD4-8A02-CB1A3D71B380}">
      <dgm:prSet phldrT="[Text]"/>
      <dgm:spPr/>
      <dgm:t>
        <a:bodyPr/>
        <a:lstStyle/>
        <a:p>
          <a:r>
            <a:rPr lang="en-US" b="1" dirty="0">
              <a:latin typeface="+mj-lt"/>
            </a:rPr>
            <a:t>Licensure</a:t>
          </a:r>
          <a:r>
            <a:rPr lang="en-US" dirty="0"/>
            <a:t> </a:t>
          </a:r>
        </a:p>
      </dgm:t>
    </dgm:pt>
    <dgm:pt modelId="{085FACE1-7CAB-4CAE-826F-B2914FE9FF12}" type="parTrans" cxnId="{E9AD1707-0009-488F-873F-6FED334802E1}">
      <dgm:prSet/>
      <dgm:spPr/>
      <dgm:t>
        <a:bodyPr/>
        <a:lstStyle/>
        <a:p>
          <a:endParaRPr lang="en-US"/>
        </a:p>
      </dgm:t>
    </dgm:pt>
    <dgm:pt modelId="{0F111C4A-18A2-492D-BBB5-6E33D113E71F}" type="sibTrans" cxnId="{E9AD1707-0009-488F-873F-6FED334802E1}">
      <dgm:prSet/>
      <dgm:spPr/>
      <dgm:t>
        <a:bodyPr/>
        <a:lstStyle/>
        <a:p>
          <a:endParaRPr lang="en-US"/>
        </a:p>
      </dgm:t>
    </dgm:pt>
    <dgm:pt modelId="{D05D3643-8A4E-4B0D-A4DB-4091402663C2}">
      <dgm:prSet phldrT="[Text]" custT="1"/>
      <dgm:spPr/>
      <dgm:t>
        <a:bodyPr/>
        <a:lstStyle/>
        <a:p>
          <a:endParaRPr lang="en-US" sz="1800" dirty="0"/>
        </a:p>
      </dgm:t>
    </dgm:pt>
    <dgm:pt modelId="{EE05C7CB-E3DC-4EC6-BC84-27F168B91960}" type="parTrans" cxnId="{C16F3E96-2CAA-4B8B-808B-5B8E4B6D955C}">
      <dgm:prSet/>
      <dgm:spPr/>
      <dgm:t>
        <a:bodyPr/>
        <a:lstStyle/>
        <a:p>
          <a:endParaRPr lang="en-US"/>
        </a:p>
      </dgm:t>
    </dgm:pt>
    <dgm:pt modelId="{64694C18-9F4F-4E4B-97A6-C331B55EC38C}" type="sibTrans" cxnId="{C16F3E96-2CAA-4B8B-808B-5B8E4B6D955C}">
      <dgm:prSet/>
      <dgm:spPr/>
      <dgm:t>
        <a:bodyPr/>
        <a:lstStyle/>
        <a:p>
          <a:endParaRPr lang="en-US"/>
        </a:p>
      </dgm:t>
    </dgm:pt>
    <dgm:pt modelId="{D108F168-1339-4252-AF02-72875D4FEDEB}">
      <dgm:prSet phldrT="[Text]" custT="1"/>
      <dgm:spPr>
        <a:solidFill>
          <a:srgbClr val="00B0F0"/>
        </a:solidFill>
      </dgm:spPr>
      <dgm:t>
        <a:bodyPr/>
        <a:lstStyle/>
        <a:p>
          <a:r>
            <a:rPr lang="en-US" sz="2000" b="1" dirty="0">
              <a:solidFill>
                <a:schemeClr val="tx2">
                  <a:lumMod val="50000"/>
                </a:schemeClr>
              </a:solidFill>
              <a:latin typeface="+mj-lt"/>
            </a:rPr>
            <a:t>LEVEL THREE</a:t>
          </a:r>
        </a:p>
      </dgm:t>
    </dgm:pt>
    <dgm:pt modelId="{697F85A7-4833-45F9-A8F0-D6F52422442B}" type="parTrans" cxnId="{F945C23B-3028-4A7E-A2ED-DA0EF6C143CA}">
      <dgm:prSet/>
      <dgm:spPr/>
      <dgm:t>
        <a:bodyPr/>
        <a:lstStyle/>
        <a:p>
          <a:endParaRPr lang="en-US"/>
        </a:p>
      </dgm:t>
    </dgm:pt>
    <dgm:pt modelId="{3DA09164-463D-47ED-8F49-55149FAB09BE}" type="sibTrans" cxnId="{F945C23B-3028-4A7E-A2ED-DA0EF6C143CA}">
      <dgm:prSet/>
      <dgm:spPr/>
      <dgm:t>
        <a:bodyPr/>
        <a:lstStyle/>
        <a:p>
          <a:endParaRPr lang="en-US"/>
        </a:p>
      </dgm:t>
    </dgm:pt>
    <dgm:pt modelId="{1C8882CE-CDEB-4AF0-9F42-880863400B50}">
      <dgm:prSet phldrT="[Text]"/>
      <dgm:spPr/>
      <dgm:t>
        <a:bodyPr/>
        <a:lstStyle/>
        <a:p>
          <a:r>
            <a:rPr lang="en-US" b="1" dirty="0">
              <a:latin typeface="+mj-lt"/>
            </a:rPr>
            <a:t>Specialized Training &amp; 5 Years Experience</a:t>
          </a:r>
        </a:p>
      </dgm:t>
    </dgm:pt>
    <dgm:pt modelId="{8939482B-0A62-4676-B675-9006C554E27F}" type="parTrans" cxnId="{7246FB73-0252-4EB4-A197-7D8F96B06E76}">
      <dgm:prSet/>
      <dgm:spPr/>
      <dgm:t>
        <a:bodyPr/>
        <a:lstStyle/>
        <a:p>
          <a:endParaRPr lang="en-US"/>
        </a:p>
      </dgm:t>
    </dgm:pt>
    <dgm:pt modelId="{9E0CB2DC-FEB8-4B00-B131-2B477235CDDC}" type="sibTrans" cxnId="{7246FB73-0252-4EB4-A197-7D8F96B06E76}">
      <dgm:prSet/>
      <dgm:spPr/>
      <dgm:t>
        <a:bodyPr/>
        <a:lstStyle/>
        <a:p>
          <a:endParaRPr lang="en-US"/>
        </a:p>
      </dgm:t>
    </dgm:pt>
    <dgm:pt modelId="{FF96BD08-96C0-42C6-B26E-C920365B1E73}">
      <dgm:prSet phldrT="[Text]" custT="1"/>
      <dgm:spPr/>
      <dgm:t>
        <a:bodyPr/>
        <a:lstStyle/>
        <a:p>
          <a:endParaRPr lang="en-US" sz="1800" dirty="0"/>
        </a:p>
      </dgm:t>
    </dgm:pt>
    <dgm:pt modelId="{1BC38E97-0B91-4FF7-8019-1B50CC701202}" type="parTrans" cxnId="{D7F25FFF-6CC8-4DD6-8D2D-2CFE22BF542A}">
      <dgm:prSet/>
      <dgm:spPr/>
      <dgm:t>
        <a:bodyPr/>
        <a:lstStyle/>
        <a:p>
          <a:endParaRPr lang="en-US"/>
        </a:p>
      </dgm:t>
    </dgm:pt>
    <dgm:pt modelId="{FDB197CD-4330-4B0D-8736-122FDE29D29E}" type="sibTrans" cxnId="{D7F25FFF-6CC8-4DD6-8D2D-2CFE22BF542A}">
      <dgm:prSet/>
      <dgm:spPr/>
      <dgm:t>
        <a:bodyPr/>
        <a:lstStyle/>
        <a:p>
          <a:endParaRPr lang="en-US"/>
        </a:p>
      </dgm:t>
    </dgm:pt>
    <dgm:pt modelId="{459F72F2-6F28-4E2B-A40A-626F5540F26F}">
      <dgm:prSet phldrT="[Text]" custT="1"/>
      <dgm:spPr/>
      <dgm:t>
        <a:bodyPr/>
        <a:lstStyle/>
        <a:p>
          <a:endParaRPr lang="en-US" sz="1800" dirty="0"/>
        </a:p>
      </dgm:t>
    </dgm:pt>
    <dgm:pt modelId="{833D7A47-A974-4EB7-883A-7D462F4FBBCA}" type="parTrans" cxnId="{D30EA05A-F2CD-494F-9CBE-E47C2620810C}">
      <dgm:prSet/>
      <dgm:spPr/>
      <dgm:t>
        <a:bodyPr/>
        <a:lstStyle/>
        <a:p>
          <a:endParaRPr lang="en-US"/>
        </a:p>
      </dgm:t>
    </dgm:pt>
    <dgm:pt modelId="{9D4568A5-EEE7-4ED1-84FC-24BC38A7FAF0}" type="sibTrans" cxnId="{D30EA05A-F2CD-494F-9CBE-E47C2620810C}">
      <dgm:prSet/>
      <dgm:spPr/>
      <dgm:t>
        <a:bodyPr/>
        <a:lstStyle/>
        <a:p>
          <a:endParaRPr lang="en-US"/>
        </a:p>
      </dgm:t>
    </dgm:pt>
    <dgm:pt modelId="{5AAD8E1E-8DA9-484C-BC39-444339156582}" type="pres">
      <dgm:prSet presAssocID="{146FA180-5D7A-4294-8DF2-5A879514A89D}" presName="Name0" presStyleCnt="0">
        <dgm:presLayoutVars>
          <dgm:chMax/>
          <dgm:chPref val="3"/>
          <dgm:dir/>
          <dgm:animOne val="branch"/>
          <dgm:animLvl val="lvl"/>
        </dgm:presLayoutVars>
      </dgm:prSet>
      <dgm:spPr/>
    </dgm:pt>
    <dgm:pt modelId="{F4B5D3A9-8D26-4F60-AB39-90C3211920CF}" type="pres">
      <dgm:prSet presAssocID="{D0B4C8CA-CE87-4F64-A927-7A8583473ACB}" presName="composite" presStyleCnt="0"/>
      <dgm:spPr/>
    </dgm:pt>
    <dgm:pt modelId="{DC6E97EB-CE67-4244-B946-482C9B547B7D}" type="pres">
      <dgm:prSet presAssocID="{D0B4C8CA-CE87-4F64-A927-7A8583473ACB}" presName="FirstChild" presStyleLbl="revTx" presStyleIdx="0" presStyleCnt="6" custScaleX="99066">
        <dgm:presLayoutVars>
          <dgm:chMax val="0"/>
          <dgm:chPref val="0"/>
          <dgm:bulletEnabled val="1"/>
        </dgm:presLayoutVars>
      </dgm:prSet>
      <dgm:spPr/>
    </dgm:pt>
    <dgm:pt modelId="{504D312B-8308-4ECB-90C6-7C3375FB049F}" type="pres">
      <dgm:prSet presAssocID="{D0B4C8CA-CE87-4F64-A927-7A8583473ACB}" presName="Parent" presStyleLbl="alignNode1" presStyleIdx="0" presStyleCnt="3">
        <dgm:presLayoutVars>
          <dgm:chMax val="3"/>
          <dgm:chPref val="3"/>
          <dgm:bulletEnabled val="1"/>
        </dgm:presLayoutVars>
      </dgm:prSet>
      <dgm:spPr/>
    </dgm:pt>
    <dgm:pt modelId="{8768661E-3B0C-47A9-AA7A-5C311EEF001E}" type="pres">
      <dgm:prSet presAssocID="{D0B4C8CA-CE87-4F64-A927-7A8583473ACB}" presName="Accent" presStyleLbl="parChTrans1D1" presStyleIdx="0" presStyleCnt="3"/>
      <dgm:spPr/>
    </dgm:pt>
    <dgm:pt modelId="{AA8DBEE4-B3E2-44CD-8628-23AA7007CFCA}" type="pres">
      <dgm:prSet presAssocID="{D0B4C8CA-CE87-4F64-A927-7A8583473ACB}" presName="Child" presStyleLbl="revTx" presStyleIdx="1" presStyleCnt="6" custScaleY="137409">
        <dgm:presLayoutVars>
          <dgm:chMax val="0"/>
          <dgm:chPref val="0"/>
          <dgm:bulletEnabled val="1"/>
        </dgm:presLayoutVars>
      </dgm:prSet>
      <dgm:spPr/>
    </dgm:pt>
    <dgm:pt modelId="{A5A2CB08-E959-4F83-BAB8-96F5B25336D3}" type="pres">
      <dgm:prSet presAssocID="{CA5491BF-2F07-4706-970B-CE3A1228EC58}" presName="sibTrans" presStyleCnt="0"/>
      <dgm:spPr/>
    </dgm:pt>
    <dgm:pt modelId="{1C16EC6D-0AA7-46A5-A2A9-925B7A0B417B}" type="pres">
      <dgm:prSet presAssocID="{97AE18F5-A22D-4BC6-A025-5AA921765C01}" presName="composite" presStyleCnt="0"/>
      <dgm:spPr/>
    </dgm:pt>
    <dgm:pt modelId="{5029991C-0606-45ED-AE9D-5B9B3A42DAB8}" type="pres">
      <dgm:prSet presAssocID="{97AE18F5-A22D-4BC6-A025-5AA921765C01}" presName="FirstChild" presStyleLbl="revTx" presStyleIdx="2" presStyleCnt="6" custScaleX="97493" custLinFactY="27988" custLinFactNeighborX="-305" custLinFactNeighborY="100000">
        <dgm:presLayoutVars>
          <dgm:chMax val="0"/>
          <dgm:chPref val="0"/>
          <dgm:bulletEnabled val="1"/>
        </dgm:presLayoutVars>
      </dgm:prSet>
      <dgm:spPr/>
    </dgm:pt>
    <dgm:pt modelId="{16DAEA23-CEC6-40A4-B271-F883A8D225AC}" type="pres">
      <dgm:prSet presAssocID="{97AE18F5-A22D-4BC6-A025-5AA921765C01}" presName="Parent" presStyleLbl="alignNode1" presStyleIdx="1" presStyleCnt="3" custLinFactY="27988" custLinFactNeighborX="705" custLinFactNeighborY="100000">
        <dgm:presLayoutVars>
          <dgm:chMax val="3"/>
          <dgm:chPref val="3"/>
          <dgm:bulletEnabled val="1"/>
        </dgm:presLayoutVars>
      </dgm:prSet>
      <dgm:spPr/>
    </dgm:pt>
    <dgm:pt modelId="{BA16FB51-53EB-4F54-AE73-3F699EAAA939}" type="pres">
      <dgm:prSet presAssocID="{97AE18F5-A22D-4BC6-A025-5AA921765C01}" presName="Accent" presStyleLbl="parChTrans1D1" presStyleIdx="1" presStyleCnt="3" custLinFactY="744231" custLinFactNeighborX="0" custLinFactNeighborY="800000"/>
      <dgm:spPr/>
    </dgm:pt>
    <dgm:pt modelId="{A5F1901D-07BD-47A8-9A71-13A950056E44}" type="pres">
      <dgm:prSet presAssocID="{97AE18F5-A22D-4BC6-A025-5AA921765C01}" presName="Child" presStyleLbl="revTx" presStyleIdx="3" presStyleCnt="6" custLinFactY="14284" custLinFactNeighborY="100000">
        <dgm:presLayoutVars>
          <dgm:chMax val="0"/>
          <dgm:chPref val="0"/>
          <dgm:bulletEnabled val="1"/>
        </dgm:presLayoutVars>
      </dgm:prSet>
      <dgm:spPr/>
    </dgm:pt>
    <dgm:pt modelId="{C5B355B6-2DE8-4731-A80A-5B10330AFD6B}" type="pres">
      <dgm:prSet presAssocID="{207F274E-4A75-4935-A5B9-52D19E101D1C}" presName="sibTrans" presStyleCnt="0"/>
      <dgm:spPr/>
    </dgm:pt>
    <dgm:pt modelId="{D2A38AD5-FA45-4D62-B13B-4A75C972FB64}" type="pres">
      <dgm:prSet presAssocID="{D108F168-1339-4252-AF02-72875D4FEDEB}" presName="composite" presStyleCnt="0"/>
      <dgm:spPr/>
    </dgm:pt>
    <dgm:pt modelId="{D052B65F-6B5E-49BF-99CF-E70C8EEC7D19}" type="pres">
      <dgm:prSet presAssocID="{D108F168-1339-4252-AF02-72875D4FEDEB}" presName="FirstChild" presStyleLbl="revTx" presStyleIdx="4" presStyleCnt="6" custScaleX="98680" custLinFactY="100000" custLinFactNeighborX="660" custLinFactNeighborY="112390">
        <dgm:presLayoutVars>
          <dgm:chMax val="0"/>
          <dgm:chPref val="0"/>
          <dgm:bulletEnabled val="1"/>
        </dgm:presLayoutVars>
      </dgm:prSet>
      <dgm:spPr/>
    </dgm:pt>
    <dgm:pt modelId="{A2133FD0-38C2-4A63-A4C2-80CFBB449929}" type="pres">
      <dgm:prSet presAssocID="{D108F168-1339-4252-AF02-72875D4FEDEB}" presName="Parent" presStyleLbl="alignNode1" presStyleIdx="2" presStyleCnt="3" custLinFactY="100000" custLinFactNeighborX="548" custLinFactNeighborY="186853">
        <dgm:presLayoutVars>
          <dgm:chMax val="3"/>
          <dgm:chPref val="3"/>
          <dgm:bulletEnabled val="1"/>
        </dgm:presLayoutVars>
      </dgm:prSet>
      <dgm:spPr/>
    </dgm:pt>
    <dgm:pt modelId="{BD4C7B62-451B-4E34-A37B-71BAE5EB93E7}" type="pres">
      <dgm:prSet presAssocID="{D108F168-1339-4252-AF02-72875D4FEDEB}" presName="Accent" presStyleLbl="parChTrans1D1" presStyleIdx="2" presStyleCnt="3" custLinFactY="1176883" custLinFactNeighborX="571" custLinFactNeighborY="1200000"/>
      <dgm:spPr/>
    </dgm:pt>
    <dgm:pt modelId="{E0B95E97-3017-4C96-BA5E-0771D441C8B5}" type="pres">
      <dgm:prSet presAssocID="{D108F168-1339-4252-AF02-72875D4FEDEB}" presName="Child" presStyleLbl="revTx" presStyleIdx="5" presStyleCnt="6">
        <dgm:presLayoutVars>
          <dgm:chMax val="0"/>
          <dgm:chPref val="0"/>
          <dgm:bulletEnabled val="1"/>
        </dgm:presLayoutVars>
      </dgm:prSet>
      <dgm:spPr/>
    </dgm:pt>
  </dgm:ptLst>
  <dgm:cxnLst>
    <dgm:cxn modelId="{E9AD1707-0009-488F-873F-6FED334802E1}" srcId="{97AE18F5-A22D-4BC6-A025-5AA921765C01}" destId="{F192AF10-0A9D-4DD4-8A02-CB1A3D71B380}" srcOrd="0" destOrd="0" parTransId="{085FACE1-7CAB-4CAE-826F-B2914FE9FF12}" sibTransId="{0F111C4A-18A2-492D-BBB5-6E33D113E71F}"/>
    <dgm:cxn modelId="{552CC216-DA1F-470C-87C9-632ED03E02D7}" type="presOf" srcId="{BB27324B-0A8B-4EB4-9314-489223B9CC8C}" destId="{DC6E97EB-CE67-4244-B946-482C9B547B7D}" srcOrd="0" destOrd="0" presId="urn:microsoft.com/office/officeart/2011/layout/TabList"/>
    <dgm:cxn modelId="{CC34EB1C-E166-4AC2-8079-7E436224CF00}" srcId="{D0B4C8CA-CE87-4F64-A927-7A8583473ACB}" destId="{BB27324B-0A8B-4EB4-9314-489223B9CC8C}" srcOrd="0" destOrd="0" parTransId="{C9D92C0A-BA9A-4FF8-ABDD-6DA276D693F3}" sibTransId="{377089C6-FEBD-4776-AD1C-E0280B0CEB23}"/>
    <dgm:cxn modelId="{66003620-6EBB-4E01-96BA-BFF10DC72A88}" type="presOf" srcId="{459F72F2-6F28-4E2B-A40A-626F5540F26F}" destId="{E0B95E97-3017-4C96-BA5E-0771D441C8B5}" srcOrd="0" destOrd="1" presId="urn:microsoft.com/office/officeart/2011/layout/TabList"/>
    <dgm:cxn modelId="{5FF49C25-E9F0-4C72-8DD5-D82D2A5CA53A}" srcId="{D0B4C8CA-CE87-4F64-A927-7A8583473ACB}" destId="{7A7D7C13-3A33-4699-B482-89B5C6DB9D8F}" srcOrd="1" destOrd="0" parTransId="{64947CE6-42C2-4292-9694-CBD1FC38B29E}" sibTransId="{9E8B4F7B-E19F-4B58-9E15-508B3795E45E}"/>
    <dgm:cxn modelId="{7358EE37-34F2-434C-8318-E7CDFAE0C034}" type="presOf" srcId="{F192AF10-0A9D-4DD4-8A02-CB1A3D71B380}" destId="{5029991C-0606-45ED-AE9D-5B9B3A42DAB8}" srcOrd="0" destOrd="0" presId="urn:microsoft.com/office/officeart/2011/layout/TabList"/>
    <dgm:cxn modelId="{DEEA0938-67BF-4411-B5B7-5D33F660DA66}" type="presOf" srcId="{D05D3643-8A4E-4B0D-A4DB-4091402663C2}" destId="{A5F1901D-07BD-47A8-9A71-13A950056E44}" srcOrd="0" destOrd="0" presId="urn:microsoft.com/office/officeart/2011/layout/TabList"/>
    <dgm:cxn modelId="{F945C23B-3028-4A7E-A2ED-DA0EF6C143CA}" srcId="{146FA180-5D7A-4294-8DF2-5A879514A89D}" destId="{D108F168-1339-4252-AF02-72875D4FEDEB}" srcOrd="2" destOrd="0" parTransId="{697F85A7-4833-45F9-A8F0-D6F52422442B}" sibTransId="{3DA09164-463D-47ED-8F49-55149FAB09BE}"/>
    <dgm:cxn modelId="{18A5075D-4F3A-4E29-B2C8-1EE16B3AFFF1}" type="presOf" srcId="{FF96BD08-96C0-42C6-B26E-C920365B1E73}" destId="{E0B95E97-3017-4C96-BA5E-0771D441C8B5}" srcOrd="0" destOrd="0" presId="urn:microsoft.com/office/officeart/2011/layout/TabList"/>
    <dgm:cxn modelId="{6E524469-2E11-4FFC-AB87-3D4AB0EFC669}" type="presOf" srcId="{146FA180-5D7A-4294-8DF2-5A879514A89D}" destId="{5AAD8E1E-8DA9-484C-BC39-444339156582}" srcOrd="0" destOrd="0" presId="urn:microsoft.com/office/officeart/2011/layout/TabList"/>
    <dgm:cxn modelId="{8E629D51-836C-43B0-8848-C89415AB8B03}" srcId="{146FA180-5D7A-4294-8DF2-5A879514A89D}" destId="{97AE18F5-A22D-4BC6-A025-5AA921765C01}" srcOrd="1" destOrd="0" parTransId="{6D671BF6-0356-4CA7-A3DC-E8A94F1D25B8}" sibTransId="{207F274E-4A75-4935-A5B9-52D19E101D1C}"/>
    <dgm:cxn modelId="{7246FB73-0252-4EB4-A197-7D8F96B06E76}" srcId="{D108F168-1339-4252-AF02-72875D4FEDEB}" destId="{1C8882CE-CDEB-4AF0-9F42-880863400B50}" srcOrd="0" destOrd="0" parTransId="{8939482B-0A62-4676-B675-9006C554E27F}" sibTransId="{9E0CB2DC-FEB8-4B00-B131-2B477235CDDC}"/>
    <dgm:cxn modelId="{0946CE54-A5CF-447A-8043-907DA06713B3}" type="presOf" srcId="{1C8882CE-CDEB-4AF0-9F42-880863400B50}" destId="{D052B65F-6B5E-49BF-99CF-E70C8EEC7D19}" srcOrd="0" destOrd="0" presId="urn:microsoft.com/office/officeart/2011/layout/TabList"/>
    <dgm:cxn modelId="{D30EA05A-F2CD-494F-9CBE-E47C2620810C}" srcId="{D108F168-1339-4252-AF02-72875D4FEDEB}" destId="{459F72F2-6F28-4E2B-A40A-626F5540F26F}" srcOrd="2" destOrd="0" parTransId="{833D7A47-A974-4EB7-883A-7D462F4FBBCA}" sibTransId="{9D4568A5-EEE7-4ED1-84FC-24BC38A7FAF0}"/>
    <dgm:cxn modelId="{C16F3E96-2CAA-4B8B-808B-5B8E4B6D955C}" srcId="{97AE18F5-A22D-4BC6-A025-5AA921765C01}" destId="{D05D3643-8A4E-4B0D-A4DB-4091402663C2}" srcOrd="1" destOrd="0" parTransId="{EE05C7CB-E3DC-4EC6-BC84-27F168B91960}" sibTransId="{64694C18-9F4F-4E4B-97A6-C331B55EC38C}"/>
    <dgm:cxn modelId="{12D98AAF-D239-4D22-AEB5-2EA6CDFEA543}" type="presOf" srcId="{97AE18F5-A22D-4BC6-A025-5AA921765C01}" destId="{16DAEA23-CEC6-40A4-B271-F883A8D225AC}" srcOrd="0" destOrd="0" presId="urn:microsoft.com/office/officeart/2011/layout/TabList"/>
    <dgm:cxn modelId="{EFC7FACF-A015-4489-8589-9B1451D0D70B}" srcId="{146FA180-5D7A-4294-8DF2-5A879514A89D}" destId="{D0B4C8CA-CE87-4F64-A927-7A8583473ACB}" srcOrd="0" destOrd="0" parTransId="{019083F2-83CC-40B9-B991-1F78BCAC8047}" sibTransId="{CA5491BF-2F07-4706-970B-CE3A1228EC58}"/>
    <dgm:cxn modelId="{A3A6A9E4-C9E5-4675-A38F-D5F450B94295}" type="presOf" srcId="{7A7D7C13-3A33-4699-B482-89B5C6DB9D8F}" destId="{AA8DBEE4-B3E2-44CD-8628-23AA7007CFCA}" srcOrd="0" destOrd="0" presId="urn:microsoft.com/office/officeart/2011/layout/TabList"/>
    <dgm:cxn modelId="{4A39A7E6-539B-4FD2-A5D1-2FF9CD3853EC}" type="presOf" srcId="{D0B4C8CA-CE87-4F64-A927-7A8583473ACB}" destId="{504D312B-8308-4ECB-90C6-7C3375FB049F}" srcOrd="0" destOrd="0" presId="urn:microsoft.com/office/officeart/2011/layout/TabList"/>
    <dgm:cxn modelId="{E425A5F4-E553-4541-9DE7-E88A04D06B10}" type="presOf" srcId="{D108F168-1339-4252-AF02-72875D4FEDEB}" destId="{A2133FD0-38C2-4A63-A4C2-80CFBB449929}" srcOrd="0" destOrd="0" presId="urn:microsoft.com/office/officeart/2011/layout/TabList"/>
    <dgm:cxn modelId="{D7F25FFF-6CC8-4DD6-8D2D-2CFE22BF542A}" srcId="{D108F168-1339-4252-AF02-72875D4FEDEB}" destId="{FF96BD08-96C0-42C6-B26E-C920365B1E73}" srcOrd="1" destOrd="0" parTransId="{1BC38E97-0B91-4FF7-8019-1B50CC701202}" sibTransId="{FDB197CD-4330-4B0D-8736-122FDE29D29E}"/>
    <dgm:cxn modelId="{1CB223F5-ED66-45B5-BA08-E719A4397971}" type="presParOf" srcId="{5AAD8E1E-8DA9-484C-BC39-444339156582}" destId="{F4B5D3A9-8D26-4F60-AB39-90C3211920CF}" srcOrd="0" destOrd="0" presId="urn:microsoft.com/office/officeart/2011/layout/TabList"/>
    <dgm:cxn modelId="{016B8CD0-86CA-4E4D-9950-CE617D7AA8F0}" type="presParOf" srcId="{F4B5D3A9-8D26-4F60-AB39-90C3211920CF}" destId="{DC6E97EB-CE67-4244-B946-482C9B547B7D}" srcOrd="0" destOrd="0" presId="urn:microsoft.com/office/officeart/2011/layout/TabList"/>
    <dgm:cxn modelId="{0CEDD49A-BB7A-4850-BC6F-2BE46B8F3FD1}" type="presParOf" srcId="{F4B5D3A9-8D26-4F60-AB39-90C3211920CF}" destId="{504D312B-8308-4ECB-90C6-7C3375FB049F}" srcOrd="1" destOrd="0" presId="urn:microsoft.com/office/officeart/2011/layout/TabList"/>
    <dgm:cxn modelId="{21943792-DCA7-4FF6-9007-243C34E66464}" type="presParOf" srcId="{F4B5D3A9-8D26-4F60-AB39-90C3211920CF}" destId="{8768661E-3B0C-47A9-AA7A-5C311EEF001E}" srcOrd="2" destOrd="0" presId="urn:microsoft.com/office/officeart/2011/layout/TabList"/>
    <dgm:cxn modelId="{4946D7FE-A487-4F1D-BAD0-655E2646E01F}" type="presParOf" srcId="{5AAD8E1E-8DA9-484C-BC39-444339156582}" destId="{AA8DBEE4-B3E2-44CD-8628-23AA7007CFCA}" srcOrd="1" destOrd="0" presId="urn:microsoft.com/office/officeart/2011/layout/TabList"/>
    <dgm:cxn modelId="{C28DB57D-F9CC-4B54-9A50-403F22F70D3D}" type="presParOf" srcId="{5AAD8E1E-8DA9-484C-BC39-444339156582}" destId="{A5A2CB08-E959-4F83-BAB8-96F5B25336D3}" srcOrd="2" destOrd="0" presId="urn:microsoft.com/office/officeart/2011/layout/TabList"/>
    <dgm:cxn modelId="{484996A0-42C6-44BC-B8BF-41AD72B38D8A}" type="presParOf" srcId="{5AAD8E1E-8DA9-484C-BC39-444339156582}" destId="{1C16EC6D-0AA7-46A5-A2A9-925B7A0B417B}" srcOrd="3" destOrd="0" presId="urn:microsoft.com/office/officeart/2011/layout/TabList"/>
    <dgm:cxn modelId="{F193F7C0-A583-48C4-85B1-BE403D4A867F}" type="presParOf" srcId="{1C16EC6D-0AA7-46A5-A2A9-925B7A0B417B}" destId="{5029991C-0606-45ED-AE9D-5B9B3A42DAB8}" srcOrd="0" destOrd="0" presId="urn:microsoft.com/office/officeart/2011/layout/TabList"/>
    <dgm:cxn modelId="{D79FB9A1-8A08-46D3-A2D8-50E872C86522}" type="presParOf" srcId="{1C16EC6D-0AA7-46A5-A2A9-925B7A0B417B}" destId="{16DAEA23-CEC6-40A4-B271-F883A8D225AC}" srcOrd="1" destOrd="0" presId="urn:microsoft.com/office/officeart/2011/layout/TabList"/>
    <dgm:cxn modelId="{D178C1CD-4157-4829-BEF4-8E6358E2B2F2}" type="presParOf" srcId="{1C16EC6D-0AA7-46A5-A2A9-925B7A0B417B}" destId="{BA16FB51-53EB-4F54-AE73-3F699EAAA939}" srcOrd="2" destOrd="0" presId="urn:microsoft.com/office/officeart/2011/layout/TabList"/>
    <dgm:cxn modelId="{60805B38-E643-4B2E-B26A-A3CE3A9AC6BE}" type="presParOf" srcId="{5AAD8E1E-8DA9-484C-BC39-444339156582}" destId="{A5F1901D-07BD-47A8-9A71-13A950056E44}" srcOrd="4" destOrd="0" presId="urn:microsoft.com/office/officeart/2011/layout/TabList"/>
    <dgm:cxn modelId="{5815B72F-FEB0-4ED0-BAB4-25A3BD18CCA0}" type="presParOf" srcId="{5AAD8E1E-8DA9-484C-BC39-444339156582}" destId="{C5B355B6-2DE8-4731-A80A-5B10330AFD6B}" srcOrd="5" destOrd="0" presId="urn:microsoft.com/office/officeart/2011/layout/TabList"/>
    <dgm:cxn modelId="{93882C79-468D-4E1F-A054-B6DB94C9A26B}" type="presParOf" srcId="{5AAD8E1E-8DA9-484C-BC39-444339156582}" destId="{D2A38AD5-FA45-4D62-B13B-4A75C972FB64}" srcOrd="6" destOrd="0" presId="urn:microsoft.com/office/officeart/2011/layout/TabList"/>
    <dgm:cxn modelId="{7BA93D49-05BF-43D8-B56C-5328F9B4E4DF}" type="presParOf" srcId="{D2A38AD5-FA45-4D62-B13B-4A75C972FB64}" destId="{D052B65F-6B5E-49BF-99CF-E70C8EEC7D19}" srcOrd="0" destOrd="0" presId="urn:microsoft.com/office/officeart/2011/layout/TabList"/>
    <dgm:cxn modelId="{9BC42ABA-3058-4E7C-B21F-B48C1285C1C4}" type="presParOf" srcId="{D2A38AD5-FA45-4D62-B13B-4A75C972FB64}" destId="{A2133FD0-38C2-4A63-A4C2-80CFBB449929}" srcOrd="1" destOrd="0" presId="urn:microsoft.com/office/officeart/2011/layout/TabList"/>
    <dgm:cxn modelId="{C2A04773-62A0-476F-90B7-D1BF5CA476D0}" type="presParOf" srcId="{D2A38AD5-FA45-4D62-B13B-4A75C972FB64}" destId="{BD4C7B62-451B-4E34-A37B-71BAE5EB93E7}" srcOrd="2" destOrd="0" presId="urn:microsoft.com/office/officeart/2011/layout/TabList"/>
    <dgm:cxn modelId="{1E1E1BE4-4DE1-4613-AB0D-6E56B5E588D4}" type="presParOf" srcId="{5AAD8E1E-8DA9-484C-BC39-444339156582}" destId="{E0B95E97-3017-4C96-BA5E-0771D441C8B5}"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6FA180-5D7A-4294-8DF2-5A879514A89D}" type="doc">
      <dgm:prSet loTypeId="urn:microsoft.com/office/officeart/2011/layout/TabList" loCatId="list" qsTypeId="urn:microsoft.com/office/officeart/2005/8/quickstyle/3d2" qsCatId="3D" csTypeId="urn:microsoft.com/office/officeart/2005/8/colors/accent0_3" csCatId="mainScheme" phldr="1"/>
      <dgm:spPr/>
      <dgm:t>
        <a:bodyPr/>
        <a:lstStyle/>
        <a:p>
          <a:endParaRPr lang="en-US"/>
        </a:p>
      </dgm:t>
    </dgm:pt>
    <dgm:pt modelId="{D0B4C8CA-CE87-4F64-A927-7A8583473ACB}">
      <dgm:prSet phldrT="[Text]" custT="1"/>
      <dgm:spPr>
        <a:solidFill>
          <a:srgbClr val="00B0F0"/>
        </a:solidFill>
      </dgm:spPr>
      <dgm:t>
        <a:bodyPr/>
        <a:lstStyle/>
        <a:p>
          <a:r>
            <a:rPr lang="en-US" sz="2000" b="1" dirty="0">
              <a:solidFill>
                <a:schemeClr val="tx2">
                  <a:lumMod val="50000"/>
                </a:schemeClr>
              </a:solidFill>
              <a:latin typeface="+mj-lt"/>
            </a:rPr>
            <a:t>LEVEL ONE</a:t>
          </a:r>
        </a:p>
      </dgm:t>
    </dgm:pt>
    <dgm:pt modelId="{019083F2-83CC-40B9-B991-1F78BCAC8047}" type="parTrans" cxnId="{EFC7FACF-A015-4489-8589-9B1451D0D70B}">
      <dgm:prSet/>
      <dgm:spPr/>
      <dgm:t>
        <a:bodyPr/>
        <a:lstStyle/>
        <a:p>
          <a:endParaRPr lang="en-US"/>
        </a:p>
      </dgm:t>
    </dgm:pt>
    <dgm:pt modelId="{CA5491BF-2F07-4706-970B-CE3A1228EC58}" type="sibTrans" cxnId="{EFC7FACF-A015-4489-8589-9B1451D0D70B}">
      <dgm:prSet/>
      <dgm:spPr/>
      <dgm:t>
        <a:bodyPr/>
        <a:lstStyle/>
        <a:p>
          <a:endParaRPr lang="en-US"/>
        </a:p>
      </dgm:t>
    </dgm:pt>
    <dgm:pt modelId="{BB27324B-0A8B-4EB4-9314-489223B9CC8C}">
      <dgm:prSet phldrT="[Text]" custT="1"/>
      <dgm:spPr/>
      <dgm:t>
        <a:bodyPr/>
        <a:lstStyle/>
        <a:p>
          <a:r>
            <a:rPr lang="en-US" sz="2400" b="1" dirty="0">
              <a:latin typeface="+mj-lt"/>
            </a:rPr>
            <a:t>A Masters Degree</a:t>
          </a:r>
        </a:p>
      </dgm:t>
    </dgm:pt>
    <dgm:pt modelId="{C9D92C0A-BA9A-4FF8-ABDD-6DA276D693F3}" type="parTrans" cxnId="{CC34EB1C-E166-4AC2-8079-7E436224CF00}">
      <dgm:prSet/>
      <dgm:spPr/>
      <dgm:t>
        <a:bodyPr/>
        <a:lstStyle/>
        <a:p>
          <a:endParaRPr lang="en-US"/>
        </a:p>
      </dgm:t>
    </dgm:pt>
    <dgm:pt modelId="{377089C6-FEBD-4776-AD1C-E0280B0CEB23}" type="sibTrans" cxnId="{CC34EB1C-E166-4AC2-8079-7E436224CF00}">
      <dgm:prSet/>
      <dgm:spPr/>
      <dgm:t>
        <a:bodyPr/>
        <a:lstStyle/>
        <a:p>
          <a:endParaRPr lang="en-US"/>
        </a:p>
      </dgm:t>
    </dgm:pt>
    <dgm:pt modelId="{7A7D7C13-3A33-4699-B482-89B5C6DB9D8F}">
      <dgm:prSet phldrT="[Text]" custT="1"/>
      <dgm:spPr/>
      <dgm:t>
        <a:bodyPr/>
        <a:lstStyle/>
        <a:p>
          <a:endParaRPr lang="en-US" sz="2000" dirty="0"/>
        </a:p>
      </dgm:t>
    </dgm:pt>
    <dgm:pt modelId="{64947CE6-42C2-4292-9694-CBD1FC38B29E}" type="parTrans" cxnId="{5FF49C25-E9F0-4C72-8DD5-D82D2A5CA53A}">
      <dgm:prSet/>
      <dgm:spPr/>
      <dgm:t>
        <a:bodyPr/>
        <a:lstStyle/>
        <a:p>
          <a:endParaRPr lang="en-US"/>
        </a:p>
      </dgm:t>
    </dgm:pt>
    <dgm:pt modelId="{9E8B4F7B-E19F-4B58-9E15-508B3795E45E}" type="sibTrans" cxnId="{5FF49C25-E9F0-4C72-8DD5-D82D2A5CA53A}">
      <dgm:prSet/>
      <dgm:spPr/>
      <dgm:t>
        <a:bodyPr/>
        <a:lstStyle/>
        <a:p>
          <a:endParaRPr lang="en-US"/>
        </a:p>
      </dgm:t>
    </dgm:pt>
    <dgm:pt modelId="{97AE18F5-A22D-4BC6-A025-5AA921765C01}">
      <dgm:prSet phldrT="[Text]" custT="1"/>
      <dgm:spPr>
        <a:solidFill>
          <a:srgbClr val="00B0F0"/>
        </a:solidFill>
      </dgm:spPr>
      <dgm:t>
        <a:bodyPr/>
        <a:lstStyle/>
        <a:p>
          <a:r>
            <a:rPr lang="en-US" sz="2000" b="1" dirty="0">
              <a:solidFill>
                <a:schemeClr val="tx2">
                  <a:lumMod val="50000"/>
                </a:schemeClr>
              </a:solidFill>
              <a:latin typeface="+mj-lt"/>
            </a:rPr>
            <a:t>LEVEL TWO</a:t>
          </a:r>
        </a:p>
      </dgm:t>
    </dgm:pt>
    <dgm:pt modelId="{6D671BF6-0356-4CA7-A3DC-E8A94F1D25B8}" type="parTrans" cxnId="{8E629D51-836C-43B0-8848-C89415AB8B03}">
      <dgm:prSet/>
      <dgm:spPr/>
      <dgm:t>
        <a:bodyPr/>
        <a:lstStyle/>
        <a:p>
          <a:endParaRPr lang="en-US"/>
        </a:p>
      </dgm:t>
    </dgm:pt>
    <dgm:pt modelId="{207F274E-4A75-4935-A5B9-52D19E101D1C}" type="sibTrans" cxnId="{8E629D51-836C-43B0-8848-C89415AB8B03}">
      <dgm:prSet/>
      <dgm:spPr/>
      <dgm:t>
        <a:bodyPr/>
        <a:lstStyle/>
        <a:p>
          <a:endParaRPr lang="en-US"/>
        </a:p>
      </dgm:t>
    </dgm:pt>
    <dgm:pt modelId="{F192AF10-0A9D-4DD4-8A02-CB1A3D71B380}">
      <dgm:prSet phldrT="[Text]" custT="1"/>
      <dgm:spPr/>
      <dgm:t>
        <a:bodyPr/>
        <a:lstStyle/>
        <a:p>
          <a:r>
            <a:rPr lang="en-US" sz="2400" b="1" dirty="0">
              <a:latin typeface="+mj-lt"/>
            </a:rPr>
            <a:t>A Bachelor’s Degree and Licensing</a:t>
          </a:r>
        </a:p>
      </dgm:t>
    </dgm:pt>
    <dgm:pt modelId="{085FACE1-7CAB-4CAE-826F-B2914FE9FF12}" type="parTrans" cxnId="{E9AD1707-0009-488F-873F-6FED334802E1}">
      <dgm:prSet/>
      <dgm:spPr/>
      <dgm:t>
        <a:bodyPr/>
        <a:lstStyle/>
        <a:p>
          <a:endParaRPr lang="en-US"/>
        </a:p>
      </dgm:t>
    </dgm:pt>
    <dgm:pt modelId="{0F111C4A-18A2-492D-BBB5-6E33D113E71F}" type="sibTrans" cxnId="{E9AD1707-0009-488F-873F-6FED334802E1}">
      <dgm:prSet/>
      <dgm:spPr/>
      <dgm:t>
        <a:bodyPr/>
        <a:lstStyle/>
        <a:p>
          <a:endParaRPr lang="en-US"/>
        </a:p>
      </dgm:t>
    </dgm:pt>
    <dgm:pt modelId="{D05D3643-8A4E-4B0D-A4DB-4091402663C2}">
      <dgm:prSet phldrT="[Text]" custT="1"/>
      <dgm:spPr/>
      <dgm:t>
        <a:bodyPr/>
        <a:lstStyle/>
        <a:p>
          <a:endParaRPr lang="en-US" sz="1800" dirty="0"/>
        </a:p>
      </dgm:t>
    </dgm:pt>
    <dgm:pt modelId="{EE05C7CB-E3DC-4EC6-BC84-27F168B91960}" type="parTrans" cxnId="{C16F3E96-2CAA-4B8B-808B-5B8E4B6D955C}">
      <dgm:prSet/>
      <dgm:spPr/>
      <dgm:t>
        <a:bodyPr/>
        <a:lstStyle/>
        <a:p>
          <a:endParaRPr lang="en-US"/>
        </a:p>
      </dgm:t>
    </dgm:pt>
    <dgm:pt modelId="{64694C18-9F4F-4E4B-97A6-C331B55EC38C}" type="sibTrans" cxnId="{C16F3E96-2CAA-4B8B-808B-5B8E4B6D955C}">
      <dgm:prSet/>
      <dgm:spPr/>
      <dgm:t>
        <a:bodyPr/>
        <a:lstStyle/>
        <a:p>
          <a:endParaRPr lang="en-US"/>
        </a:p>
      </dgm:t>
    </dgm:pt>
    <dgm:pt modelId="{D108F168-1339-4252-AF02-72875D4FEDEB}">
      <dgm:prSet phldrT="[Text]" custT="1"/>
      <dgm:spPr>
        <a:solidFill>
          <a:srgbClr val="00B0F0"/>
        </a:solidFill>
      </dgm:spPr>
      <dgm:t>
        <a:bodyPr/>
        <a:lstStyle/>
        <a:p>
          <a:r>
            <a:rPr lang="en-US" sz="2000" b="1" dirty="0">
              <a:solidFill>
                <a:schemeClr val="tx2">
                  <a:lumMod val="50000"/>
                </a:schemeClr>
              </a:solidFill>
              <a:latin typeface="+mj-lt"/>
            </a:rPr>
            <a:t>LEVEL THREE</a:t>
          </a:r>
        </a:p>
      </dgm:t>
    </dgm:pt>
    <dgm:pt modelId="{697F85A7-4833-45F9-A8F0-D6F52422442B}" type="parTrans" cxnId="{F945C23B-3028-4A7E-A2ED-DA0EF6C143CA}">
      <dgm:prSet/>
      <dgm:spPr/>
      <dgm:t>
        <a:bodyPr/>
        <a:lstStyle/>
        <a:p>
          <a:endParaRPr lang="en-US"/>
        </a:p>
      </dgm:t>
    </dgm:pt>
    <dgm:pt modelId="{3DA09164-463D-47ED-8F49-55149FAB09BE}" type="sibTrans" cxnId="{F945C23B-3028-4A7E-A2ED-DA0EF6C143CA}">
      <dgm:prSet/>
      <dgm:spPr/>
      <dgm:t>
        <a:bodyPr/>
        <a:lstStyle/>
        <a:p>
          <a:endParaRPr lang="en-US"/>
        </a:p>
      </dgm:t>
    </dgm:pt>
    <dgm:pt modelId="{1C8882CE-CDEB-4AF0-9F42-880863400B50}">
      <dgm:prSet phldrT="[Text]" custT="1"/>
      <dgm:spPr/>
      <dgm:t>
        <a:bodyPr/>
        <a:lstStyle/>
        <a:p>
          <a:r>
            <a:rPr lang="en-US" sz="2200" b="1" dirty="0">
              <a:latin typeface="+mj-lt"/>
            </a:rPr>
            <a:t>A Bachelor’s Degree, Specialized Training &amp; 5 yrs. Experience</a:t>
          </a:r>
        </a:p>
      </dgm:t>
    </dgm:pt>
    <dgm:pt modelId="{8939482B-0A62-4676-B675-9006C554E27F}" type="parTrans" cxnId="{7246FB73-0252-4EB4-A197-7D8F96B06E76}">
      <dgm:prSet/>
      <dgm:spPr/>
      <dgm:t>
        <a:bodyPr/>
        <a:lstStyle/>
        <a:p>
          <a:endParaRPr lang="en-US"/>
        </a:p>
      </dgm:t>
    </dgm:pt>
    <dgm:pt modelId="{9E0CB2DC-FEB8-4B00-B131-2B477235CDDC}" type="sibTrans" cxnId="{7246FB73-0252-4EB4-A197-7D8F96B06E76}">
      <dgm:prSet/>
      <dgm:spPr/>
      <dgm:t>
        <a:bodyPr/>
        <a:lstStyle/>
        <a:p>
          <a:endParaRPr lang="en-US"/>
        </a:p>
      </dgm:t>
    </dgm:pt>
    <dgm:pt modelId="{FF96BD08-96C0-42C6-B26E-C920365B1E73}">
      <dgm:prSet phldrT="[Text]" custT="1"/>
      <dgm:spPr/>
      <dgm:t>
        <a:bodyPr/>
        <a:lstStyle/>
        <a:p>
          <a:endParaRPr lang="en-US" sz="1800" dirty="0"/>
        </a:p>
      </dgm:t>
    </dgm:pt>
    <dgm:pt modelId="{1BC38E97-0B91-4FF7-8019-1B50CC701202}" type="parTrans" cxnId="{D7F25FFF-6CC8-4DD6-8D2D-2CFE22BF542A}">
      <dgm:prSet/>
      <dgm:spPr/>
      <dgm:t>
        <a:bodyPr/>
        <a:lstStyle/>
        <a:p>
          <a:endParaRPr lang="en-US"/>
        </a:p>
      </dgm:t>
    </dgm:pt>
    <dgm:pt modelId="{FDB197CD-4330-4B0D-8736-122FDE29D29E}" type="sibTrans" cxnId="{D7F25FFF-6CC8-4DD6-8D2D-2CFE22BF542A}">
      <dgm:prSet/>
      <dgm:spPr/>
      <dgm:t>
        <a:bodyPr/>
        <a:lstStyle/>
        <a:p>
          <a:endParaRPr lang="en-US"/>
        </a:p>
      </dgm:t>
    </dgm:pt>
    <dgm:pt modelId="{459F72F2-6F28-4E2B-A40A-626F5540F26F}">
      <dgm:prSet phldrT="[Text]" custT="1"/>
      <dgm:spPr/>
      <dgm:t>
        <a:bodyPr/>
        <a:lstStyle/>
        <a:p>
          <a:endParaRPr lang="en-US" sz="1800" dirty="0"/>
        </a:p>
      </dgm:t>
    </dgm:pt>
    <dgm:pt modelId="{833D7A47-A974-4EB7-883A-7D462F4FBBCA}" type="parTrans" cxnId="{D30EA05A-F2CD-494F-9CBE-E47C2620810C}">
      <dgm:prSet/>
      <dgm:spPr/>
      <dgm:t>
        <a:bodyPr/>
        <a:lstStyle/>
        <a:p>
          <a:endParaRPr lang="en-US"/>
        </a:p>
      </dgm:t>
    </dgm:pt>
    <dgm:pt modelId="{9D4568A5-EEE7-4ED1-84FC-24BC38A7FAF0}" type="sibTrans" cxnId="{D30EA05A-F2CD-494F-9CBE-E47C2620810C}">
      <dgm:prSet/>
      <dgm:spPr/>
      <dgm:t>
        <a:bodyPr/>
        <a:lstStyle/>
        <a:p>
          <a:endParaRPr lang="en-US"/>
        </a:p>
      </dgm:t>
    </dgm:pt>
    <dgm:pt modelId="{5AAD8E1E-8DA9-484C-BC39-444339156582}" type="pres">
      <dgm:prSet presAssocID="{146FA180-5D7A-4294-8DF2-5A879514A89D}" presName="Name0" presStyleCnt="0">
        <dgm:presLayoutVars>
          <dgm:chMax/>
          <dgm:chPref val="3"/>
          <dgm:dir/>
          <dgm:animOne val="branch"/>
          <dgm:animLvl val="lvl"/>
        </dgm:presLayoutVars>
      </dgm:prSet>
      <dgm:spPr/>
    </dgm:pt>
    <dgm:pt modelId="{F4B5D3A9-8D26-4F60-AB39-90C3211920CF}" type="pres">
      <dgm:prSet presAssocID="{D0B4C8CA-CE87-4F64-A927-7A8583473ACB}" presName="composite" presStyleCnt="0"/>
      <dgm:spPr/>
    </dgm:pt>
    <dgm:pt modelId="{DC6E97EB-CE67-4244-B946-482C9B547B7D}" type="pres">
      <dgm:prSet presAssocID="{D0B4C8CA-CE87-4F64-A927-7A8583473ACB}" presName="FirstChild" presStyleLbl="revTx" presStyleIdx="0" presStyleCnt="6" custScaleX="99066">
        <dgm:presLayoutVars>
          <dgm:chMax val="0"/>
          <dgm:chPref val="0"/>
          <dgm:bulletEnabled val="1"/>
        </dgm:presLayoutVars>
      </dgm:prSet>
      <dgm:spPr/>
    </dgm:pt>
    <dgm:pt modelId="{504D312B-8308-4ECB-90C6-7C3375FB049F}" type="pres">
      <dgm:prSet presAssocID="{D0B4C8CA-CE87-4F64-A927-7A8583473ACB}" presName="Parent" presStyleLbl="alignNode1" presStyleIdx="0" presStyleCnt="3">
        <dgm:presLayoutVars>
          <dgm:chMax val="3"/>
          <dgm:chPref val="3"/>
          <dgm:bulletEnabled val="1"/>
        </dgm:presLayoutVars>
      </dgm:prSet>
      <dgm:spPr/>
    </dgm:pt>
    <dgm:pt modelId="{8768661E-3B0C-47A9-AA7A-5C311EEF001E}" type="pres">
      <dgm:prSet presAssocID="{D0B4C8CA-CE87-4F64-A927-7A8583473ACB}" presName="Accent" presStyleLbl="parChTrans1D1" presStyleIdx="0" presStyleCnt="3"/>
      <dgm:spPr/>
    </dgm:pt>
    <dgm:pt modelId="{AA8DBEE4-B3E2-44CD-8628-23AA7007CFCA}" type="pres">
      <dgm:prSet presAssocID="{D0B4C8CA-CE87-4F64-A927-7A8583473ACB}" presName="Child" presStyleLbl="revTx" presStyleIdx="1" presStyleCnt="6" custScaleY="137409">
        <dgm:presLayoutVars>
          <dgm:chMax val="0"/>
          <dgm:chPref val="0"/>
          <dgm:bulletEnabled val="1"/>
        </dgm:presLayoutVars>
      </dgm:prSet>
      <dgm:spPr/>
    </dgm:pt>
    <dgm:pt modelId="{A5A2CB08-E959-4F83-BAB8-96F5B25336D3}" type="pres">
      <dgm:prSet presAssocID="{CA5491BF-2F07-4706-970B-CE3A1228EC58}" presName="sibTrans" presStyleCnt="0"/>
      <dgm:spPr/>
    </dgm:pt>
    <dgm:pt modelId="{1C16EC6D-0AA7-46A5-A2A9-925B7A0B417B}" type="pres">
      <dgm:prSet presAssocID="{97AE18F5-A22D-4BC6-A025-5AA921765C01}" presName="composite" presStyleCnt="0"/>
      <dgm:spPr/>
    </dgm:pt>
    <dgm:pt modelId="{5029991C-0606-45ED-AE9D-5B9B3A42DAB8}" type="pres">
      <dgm:prSet presAssocID="{97AE18F5-A22D-4BC6-A025-5AA921765C01}" presName="FirstChild" presStyleLbl="revTx" presStyleIdx="2" presStyleCnt="6" custScaleX="97493" custLinFactY="9300" custLinFactNeighborX="-208" custLinFactNeighborY="100000">
        <dgm:presLayoutVars>
          <dgm:chMax val="0"/>
          <dgm:chPref val="0"/>
          <dgm:bulletEnabled val="1"/>
        </dgm:presLayoutVars>
      </dgm:prSet>
      <dgm:spPr/>
    </dgm:pt>
    <dgm:pt modelId="{16DAEA23-CEC6-40A4-B271-F883A8D225AC}" type="pres">
      <dgm:prSet presAssocID="{97AE18F5-A22D-4BC6-A025-5AA921765C01}" presName="Parent" presStyleLbl="alignNode1" presStyleIdx="1" presStyleCnt="3" custLinFactY="9300" custLinFactNeighborX="-392" custLinFactNeighborY="100000">
        <dgm:presLayoutVars>
          <dgm:chMax val="3"/>
          <dgm:chPref val="3"/>
          <dgm:bulletEnabled val="1"/>
        </dgm:presLayoutVars>
      </dgm:prSet>
      <dgm:spPr/>
    </dgm:pt>
    <dgm:pt modelId="{BA16FB51-53EB-4F54-AE73-3F699EAAA939}" type="pres">
      <dgm:prSet presAssocID="{97AE18F5-A22D-4BC6-A025-5AA921765C01}" presName="Accent" presStyleLbl="parChTrans1D1" presStyleIdx="1" presStyleCnt="3" custLinFactY="657809" custLinFactNeighborX="0" custLinFactNeighborY="700000"/>
      <dgm:spPr/>
    </dgm:pt>
    <dgm:pt modelId="{A5F1901D-07BD-47A8-9A71-13A950056E44}" type="pres">
      <dgm:prSet presAssocID="{97AE18F5-A22D-4BC6-A025-5AA921765C01}" presName="Child" presStyleLbl="revTx" presStyleIdx="3" presStyleCnt="6" custLinFactY="14284" custLinFactNeighborY="100000">
        <dgm:presLayoutVars>
          <dgm:chMax val="0"/>
          <dgm:chPref val="0"/>
          <dgm:bulletEnabled val="1"/>
        </dgm:presLayoutVars>
      </dgm:prSet>
      <dgm:spPr/>
    </dgm:pt>
    <dgm:pt modelId="{C5B355B6-2DE8-4731-A80A-5B10330AFD6B}" type="pres">
      <dgm:prSet presAssocID="{207F274E-4A75-4935-A5B9-52D19E101D1C}" presName="sibTrans" presStyleCnt="0"/>
      <dgm:spPr/>
    </dgm:pt>
    <dgm:pt modelId="{D2A38AD5-FA45-4D62-B13B-4A75C972FB64}" type="pres">
      <dgm:prSet presAssocID="{D108F168-1339-4252-AF02-72875D4FEDEB}" presName="composite" presStyleCnt="0"/>
      <dgm:spPr/>
    </dgm:pt>
    <dgm:pt modelId="{D052B65F-6B5E-49BF-99CF-E70C8EEC7D19}" type="pres">
      <dgm:prSet presAssocID="{D108F168-1339-4252-AF02-72875D4FEDEB}" presName="FirstChild" presStyleLbl="revTx" presStyleIdx="4" presStyleCnt="6" custScaleX="98680" custLinFactY="100000" custLinFactNeighborX="660" custLinFactNeighborY="112390">
        <dgm:presLayoutVars>
          <dgm:chMax val="0"/>
          <dgm:chPref val="0"/>
          <dgm:bulletEnabled val="1"/>
        </dgm:presLayoutVars>
      </dgm:prSet>
      <dgm:spPr/>
    </dgm:pt>
    <dgm:pt modelId="{A2133FD0-38C2-4A63-A4C2-80CFBB449929}" type="pres">
      <dgm:prSet presAssocID="{D108F168-1339-4252-AF02-72875D4FEDEB}" presName="Parent" presStyleLbl="alignNode1" presStyleIdx="2" presStyleCnt="3" custLinFactY="100000" custLinFactNeighborX="548" custLinFactNeighborY="186853">
        <dgm:presLayoutVars>
          <dgm:chMax val="3"/>
          <dgm:chPref val="3"/>
          <dgm:bulletEnabled val="1"/>
        </dgm:presLayoutVars>
      </dgm:prSet>
      <dgm:spPr/>
    </dgm:pt>
    <dgm:pt modelId="{BD4C7B62-451B-4E34-A37B-71BAE5EB93E7}" type="pres">
      <dgm:prSet presAssocID="{D108F168-1339-4252-AF02-72875D4FEDEB}" presName="Accent" presStyleLbl="parChTrans1D1" presStyleIdx="2" presStyleCnt="3" custLinFactY="1176883" custLinFactNeighborX="571" custLinFactNeighborY="1200000"/>
      <dgm:spPr/>
    </dgm:pt>
    <dgm:pt modelId="{E0B95E97-3017-4C96-BA5E-0771D441C8B5}" type="pres">
      <dgm:prSet presAssocID="{D108F168-1339-4252-AF02-72875D4FEDEB}" presName="Child" presStyleLbl="revTx" presStyleIdx="5" presStyleCnt="6">
        <dgm:presLayoutVars>
          <dgm:chMax val="0"/>
          <dgm:chPref val="0"/>
          <dgm:bulletEnabled val="1"/>
        </dgm:presLayoutVars>
      </dgm:prSet>
      <dgm:spPr/>
    </dgm:pt>
  </dgm:ptLst>
  <dgm:cxnLst>
    <dgm:cxn modelId="{E9AD1707-0009-488F-873F-6FED334802E1}" srcId="{97AE18F5-A22D-4BC6-A025-5AA921765C01}" destId="{F192AF10-0A9D-4DD4-8A02-CB1A3D71B380}" srcOrd="0" destOrd="0" parTransId="{085FACE1-7CAB-4CAE-826F-B2914FE9FF12}" sibTransId="{0F111C4A-18A2-492D-BBB5-6E33D113E71F}"/>
    <dgm:cxn modelId="{552CC216-DA1F-470C-87C9-632ED03E02D7}" type="presOf" srcId="{BB27324B-0A8B-4EB4-9314-489223B9CC8C}" destId="{DC6E97EB-CE67-4244-B946-482C9B547B7D}" srcOrd="0" destOrd="0" presId="urn:microsoft.com/office/officeart/2011/layout/TabList"/>
    <dgm:cxn modelId="{CC34EB1C-E166-4AC2-8079-7E436224CF00}" srcId="{D0B4C8CA-CE87-4F64-A927-7A8583473ACB}" destId="{BB27324B-0A8B-4EB4-9314-489223B9CC8C}" srcOrd="0" destOrd="0" parTransId="{C9D92C0A-BA9A-4FF8-ABDD-6DA276D693F3}" sibTransId="{377089C6-FEBD-4776-AD1C-E0280B0CEB23}"/>
    <dgm:cxn modelId="{66003620-6EBB-4E01-96BA-BFF10DC72A88}" type="presOf" srcId="{459F72F2-6F28-4E2B-A40A-626F5540F26F}" destId="{E0B95E97-3017-4C96-BA5E-0771D441C8B5}" srcOrd="0" destOrd="1" presId="urn:microsoft.com/office/officeart/2011/layout/TabList"/>
    <dgm:cxn modelId="{5FF49C25-E9F0-4C72-8DD5-D82D2A5CA53A}" srcId="{D0B4C8CA-CE87-4F64-A927-7A8583473ACB}" destId="{7A7D7C13-3A33-4699-B482-89B5C6DB9D8F}" srcOrd="1" destOrd="0" parTransId="{64947CE6-42C2-4292-9694-CBD1FC38B29E}" sibTransId="{9E8B4F7B-E19F-4B58-9E15-508B3795E45E}"/>
    <dgm:cxn modelId="{7358EE37-34F2-434C-8318-E7CDFAE0C034}" type="presOf" srcId="{F192AF10-0A9D-4DD4-8A02-CB1A3D71B380}" destId="{5029991C-0606-45ED-AE9D-5B9B3A42DAB8}" srcOrd="0" destOrd="0" presId="urn:microsoft.com/office/officeart/2011/layout/TabList"/>
    <dgm:cxn modelId="{DEEA0938-67BF-4411-B5B7-5D33F660DA66}" type="presOf" srcId="{D05D3643-8A4E-4B0D-A4DB-4091402663C2}" destId="{A5F1901D-07BD-47A8-9A71-13A950056E44}" srcOrd="0" destOrd="0" presId="urn:microsoft.com/office/officeart/2011/layout/TabList"/>
    <dgm:cxn modelId="{F945C23B-3028-4A7E-A2ED-DA0EF6C143CA}" srcId="{146FA180-5D7A-4294-8DF2-5A879514A89D}" destId="{D108F168-1339-4252-AF02-72875D4FEDEB}" srcOrd="2" destOrd="0" parTransId="{697F85A7-4833-45F9-A8F0-D6F52422442B}" sibTransId="{3DA09164-463D-47ED-8F49-55149FAB09BE}"/>
    <dgm:cxn modelId="{18A5075D-4F3A-4E29-B2C8-1EE16B3AFFF1}" type="presOf" srcId="{FF96BD08-96C0-42C6-B26E-C920365B1E73}" destId="{E0B95E97-3017-4C96-BA5E-0771D441C8B5}" srcOrd="0" destOrd="0" presId="urn:microsoft.com/office/officeart/2011/layout/TabList"/>
    <dgm:cxn modelId="{6E524469-2E11-4FFC-AB87-3D4AB0EFC669}" type="presOf" srcId="{146FA180-5D7A-4294-8DF2-5A879514A89D}" destId="{5AAD8E1E-8DA9-484C-BC39-444339156582}" srcOrd="0" destOrd="0" presId="urn:microsoft.com/office/officeart/2011/layout/TabList"/>
    <dgm:cxn modelId="{8E629D51-836C-43B0-8848-C89415AB8B03}" srcId="{146FA180-5D7A-4294-8DF2-5A879514A89D}" destId="{97AE18F5-A22D-4BC6-A025-5AA921765C01}" srcOrd="1" destOrd="0" parTransId="{6D671BF6-0356-4CA7-A3DC-E8A94F1D25B8}" sibTransId="{207F274E-4A75-4935-A5B9-52D19E101D1C}"/>
    <dgm:cxn modelId="{7246FB73-0252-4EB4-A197-7D8F96B06E76}" srcId="{D108F168-1339-4252-AF02-72875D4FEDEB}" destId="{1C8882CE-CDEB-4AF0-9F42-880863400B50}" srcOrd="0" destOrd="0" parTransId="{8939482B-0A62-4676-B675-9006C554E27F}" sibTransId="{9E0CB2DC-FEB8-4B00-B131-2B477235CDDC}"/>
    <dgm:cxn modelId="{0946CE54-A5CF-447A-8043-907DA06713B3}" type="presOf" srcId="{1C8882CE-CDEB-4AF0-9F42-880863400B50}" destId="{D052B65F-6B5E-49BF-99CF-E70C8EEC7D19}" srcOrd="0" destOrd="0" presId="urn:microsoft.com/office/officeart/2011/layout/TabList"/>
    <dgm:cxn modelId="{D30EA05A-F2CD-494F-9CBE-E47C2620810C}" srcId="{D108F168-1339-4252-AF02-72875D4FEDEB}" destId="{459F72F2-6F28-4E2B-A40A-626F5540F26F}" srcOrd="2" destOrd="0" parTransId="{833D7A47-A974-4EB7-883A-7D462F4FBBCA}" sibTransId="{9D4568A5-EEE7-4ED1-84FC-24BC38A7FAF0}"/>
    <dgm:cxn modelId="{C16F3E96-2CAA-4B8B-808B-5B8E4B6D955C}" srcId="{97AE18F5-A22D-4BC6-A025-5AA921765C01}" destId="{D05D3643-8A4E-4B0D-A4DB-4091402663C2}" srcOrd="1" destOrd="0" parTransId="{EE05C7CB-E3DC-4EC6-BC84-27F168B91960}" sibTransId="{64694C18-9F4F-4E4B-97A6-C331B55EC38C}"/>
    <dgm:cxn modelId="{12D98AAF-D239-4D22-AEB5-2EA6CDFEA543}" type="presOf" srcId="{97AE18F5-A22D-4BC6-A025-5AA921765C01}" destId="{16DAEA23-CEC6-40A4-B271-F883A8D225AC}" srcOrd="0" destOrd="0" presId="urn:microsoft.com/office/officeart/2011/layout/TabList"/>
    <dgm:cxn modelId="{EFC7FACF-A015-4489-8589-9B1451D0D70B}" srcId="{146FA180-5D7A-4294-8DF2-5A879514A89D}" destId="{D0B4C8CA-CE87-4F64-A927-7A8583473ACB}" srcOrd="0" destOrd="0" parTransId="{019083F2-83CC-40B9-B991-1F78BCAC8047}" sibTransId="{CA5491BF-2F07-4706-970B-CE3A1228EC58}"/>
    <dgm:cxn modelId="{A3A6A9E4-C9E5-4675-A38F-D5F450B94295}" type="presOf" srcId="{7A7D7C13-3A33-4699-B482-89B5C6DB9D8F}" destId="{AA8DBEE4-B3E2-44CD-8628-23AA7007CFCA}" srcOrd="0" destOrd="0" presId="urn:microsoft.com/office/officeart/2011/layout/TabList"/>
    <dgm:cxn modelId="{4A39A7E6-539B-4FD2-A5D1-2FF9CD3853EC}" type="presOf" srcId="{D0B4C8CA-CE87-4F64-A927-7A8583473ACB}" destId="{504D312B-8308-4ECB-90C6-7C3375FB049F}" srcOrd="0" destOrd="0" presId="urn:microsoft.com/office/officeart/2011/layout/TabList"/>
    <dgm:cxn modelId="{E425A5F4-E553-4541-9DE7-E88A04D06B10}" type="presOf" srcId="{D108F168-1339-4252-AF02-72875D4FEDEB}" destId="{A2133FD0-38C2-4A63-A4C2-80CFBB449929}" srcOrd="0" destOrd="0" presId="urn:microsoft.com/office/officeart/2011/layout/TabList"/>
    <dgm:cxn modelId="{D7F25FFF-6CC8-4DD6-8D2D-2CFE22BF542A}" srcId="{D108F168-1339-4252-AF02-72875D4FEDEB}" destId="{FF96BD08-96C0-42C6-B26E-C920365B1E73}" srcOrd="1" destOrd="0" parTransId="{1BC38E97-0B91-4FF7-8019-1B50CC701202}" sibTransId="{FDB197CD-4330-4B0D-8736-122FDE29D29E}"/>
    <dgm:cxn modelId="{1CB223F5-ED66-45B5-BA08-E719A4397971}" type="presParOf" srcId="{5AAD8E1E-8DA9-484C-BC39-444339156582}" destId="{F4B5D3A9-8D26-4F60-AB39-90C3211920CF}" srcOrd="0" destOrd="0" presId="urn:microsoft.com/office/officeart/2011/layout/TabList"/>
    <dgm:cxn modelId="{016B8CD0-86CA-4E4D-9950-CE617D7AA8F0}" type="presParOf" srcId="{F4B5D3A9-8D26-4F60-AB39-90C3211920CF}" destId="{DC6E97EB-CE67-4244-B946-482C9B547B7D}" srcOrd="0" destOrd="0" presId="urn:microsoft.com/office/officeart/2011/layout/TabList"/>
    <dgm:cxn modelId="{0CEDD49A-BB7A-4850-BC6F-2BE46B8F3FD1}" type="presParOf" srcId="{F4B5D3A9-8D26-4F60-AB39-90C3211920CF}" destId="{504D312B-8308-4ECB-90C6-7C3375FB049F}" srcOrd="1" destOrd="0" presId="urn:microsoft.com/office/officeart/2011/layout/TabList"/>
    <dgm:cxn modelId="{21943792-DCA7-4FF6-9007-243C34E66464}" type="presParOf" srcId="{F4B5D3A9-8D26-4F60-AB39-90C3211920CF}" destId="{8768661E-3B0C-47A9-AA7A-5C311EEF001E}" srcOrd="2" destOrd="0" presId="urn:microsoft.com/office/officeart/2011/layout/TabList"/>
    <dgm:cxn modelId="{4946D7FE-A487-4F1D-BAD0-655E2646E01F}" type="presParOf" srcId="{5AAD8E1E-8DA9-484C-BC39-444339156582}" destId="{AA8DBEE4-B3E2-44CD-8628-23AA7007CFCA}" srcOrd="1" destOrd="0" presId="urn:microsoft.com/office/officeart/2011/layout/TabList"/>
    <dgm:cxn modelId="{C28DB57D-F9CC-4B54-9A50-403F22F70D3D}" type="presParOf" srcId="{5AAD8E1E-8DA9-484C-BC39-444339156582}" destId="{A5A2CB08-E959-4F83-BAB8-96F5B25336D3}" srcOrd="2" destOrd="0" presId="urn:microsoft.com/office/officeart/2011/layout/TabList"/>
    <dgm:cxn modelId="{484996A0-42C6-44BC-B8BF-41AD72B38D8A}" type="presParOf" srcId="{5AAD8E1E-8DA9-484C-BC39-444339156582}" destId="{1C16EC6D-0AA7-46A5-A2A9-925B7A0B417B}" srcOrd="3" destOrd="0" presId="urn:microsoft.com/office/officeart/2011/layout/TabList"/>
    <dgm:cxn modelId="{F193F7C0-A583-48C4-85B1-BE403D4A867F}" type="presParOf" srcId="{1C16EC6D-0AA7-46A5-A2A9-925B7A0B417B}" destId="{5029991C-0606-45ED-AE9D-5B9B3A42DAB8}" srcOrd="0" destOrd="0" presId="urn:microsoft.com/office/officeart/2011/layout/TabList"/>
    <dgm:cxn modelId="{D79FB9A1-8A08-46D3-A2D8-50E872C86522}" type="presParOf" srcId="{1C16EC6D-0AA7-46A5-A2A9-925B7A0B417B}" destId="{16DAEA23-CEC6-40A4-B271-F883A8D225AC}" srcOrd="1" destOrd="0" presId="urn:microsoft.com/office/officeart/2011/layout/TabList"/>
    <dgm:cxn modelId="{D178C1CD-4157-4829-BEF4-8E6358E2B2F2}" type="presParOf" srcId="{1C16EC6D-0AA7-46A5-A2A9-925B7A0B417B}" destId="{BA16FB51-53EB-4F54-AE73-3F699EAAA939}" srcOrd="2" destOrd="0" presId="urn:microsoft.com/office/officeart/2011/layout/TabList"/>
    <dgm:cxn modelId="{60805B38-E643-4B2E-B26A-A3CE3A9AC6BE}" type="presParOf" srcId="{5AAD8E1E-8DA9-484C-BC39-444339156582}" destId="{A5F1901D-07BD-47A8-9A71-13A950056E44}" srcOrd="4" destOrd="0" presId="urn:microsoft.com/office/officeart/2011/layout/TabList"/>
    <dgm:cxn modelId="{5815B72F-FEB0-4ED0-BAB4-25A3BD18CCA0}" type="presParOf" srcId="{5AAD8E1E-8DA9-484C-BC39-444339156582}" destId="{C5B355B6-2DE8-4731-A80A-5B10330AFD6B}" srcOrd="5" destOrd="0" presId="urn:microsoft.com/office/officeart/2011/layout/TabList"/>
    <dgm:cxn modelId="{93882C79-468D-4E1F-A054-B6DB94C9A26B}" type="presParOf" srcId="{5AAD8E1E-8DA9-484C-BC39-444339156582}" destId="{D2A38AD5-FA45-4D62-B13B-4A75C972FB64}" srcOrd="6" destOrd="0" presId="urn:microsoft.com/office/officeart/2011/layout/TabList"/>
    <dgm:cxn modelId="{7BA93D49-05BF-43D8-B56C-5328F9B4E4DF}" type="presParOf" srcId="{D2A38AD5-FA45-4D62-B13B-4A75C972FB64}" destId="{D052B65F-6B5E-49BF-99CF-E70C8EEC7D19}" srcOrd="0" destOrd="0" presId="urn:microsoft.com/office/officeart/2011/layout/TabList"/>
    <dgm:cxn modelId="{9BC42ABA-3058-4E7C-B21F-B48C1285C1C4}" type="presParOf" srcId="{D2A38AD5-FA45-4D62-B13B-4A75C972FB64}" destId="{A2133FD0-38C2-4A63-A4C2-80CFBB449929}" srcOrd="1" destOrd="0" presId="urn:microsoft.com/office/officeart/2011/layout/TabList"/>
    <dgm:cxn modelId="{C2A04773-62A0-476F-90B7-D1BF5CA476D0}" type="presParOf" srcId="{D2A38AD5-FA45-4D62-B13B-4A75C972FB64}" destId="{BD4C7B62-451B-4E34-A37B-71BAE5EB93E7}" srcOrd="2" destOrd="0" presId="urn:microsoft.com/office/officeart/2011/layout/TabList"/>
    <dgm:cxn modelId="{1E1E1BE4-4DE1-4613-AB0D-6E56B5E588D4}" type="presParOf" srcId="{5AAD8E1E-8DA9-484C-BC39-444339156582}" destId="{E0B95E97-3017-4C96-BA5E-0771D441C8B5}"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137E34-6C7D-4D8A-A61F-B542A29950A9}" type="doc">
      <dgm:prSet loTypeId="urn:microsoft.com/office/officeart/2005/8/layout/gear1" loCatId="relationship" qsTypeId="urn:microsoft.com/office/officeart/2005/8/quickstyle/simple2" qsCatId="simple" csTypeId="urn:microsoft.com/office/officeart/2005/8/colors/colorful4" csCatId="colorful" phldr="1"/>
      <dgm:spPr/>
      <dgm:t>
        <a:bodyPr/>
        <a:lstStyle/>
        <a:p>
          <a:endParaRPr lang="en-US"/>
        </a:p>
      </dgm:t>
    </dgm:pt>
    <dgm:pt modelId="{E3203BE7-A965-49FB-9015-1617FBF3151C}">
      <dgm:prSet phldrT="[Text]" custT="1"/>
      <dgm:spPr>
        <a:solidFill>
          <a:srgbClr val="C00000"/>
        </a:solidFill>
      </dgm:spPr>
      <dgm:t>
        <a:bodyPr/>
        <a:lstStyle/>
        <a:p>
          <a:r>
            <a:rPr lang="en-US" sz="2000" b="1" dirty="0"/>
            <a:t>Provider</a:t>
          </a:r>
        </a:p>
      </dgm:t>
    </dgm:pt>
    <dgm:pt modelId="{E7C4B9B2-3C9F-4EB2-B3AD-C17E769658C1}" type="parTrans" cxnId="{AA7E6C66-4FA4-48D2-8203-91B73E4524FD}">
      <dgm:prSet/>
      <dgm:spPr/>
      <dgm:t>
        <a:bodyPr/>
        <a:lstStyle/>
        <a:p>
          <a:endParaRPr lang="en-US"/>
        </a:p>
      </dgm:t>
    </dgm:pt>
    <dgm:pt modelId="{A9B0EE2C-5C1B-4E99-83A2-7C775E2BA010}" type="sibTrans" cxnId="{AA7E6C66-4FA4-48D2-8203-91B73E4524FD}">
      <dgm:prSet/>
      <dgm:spPr/>
      <dgm:t>
        <a:bodyPr/>
        <a:lstStyle/>
        <a:p>
          <a:endParaRPr lang="en-US"/>
        </a:p>
      </dgm:t>
    </dgm:pt>
    <dgm:pt modelId="{0A73E4E1-14A5-41B7-B0B9-CCAEDF3AC1C9}">
      <dgm:prSet phldrT="[Text]" custT="1"/>
      <dgm:spPr/>
      <dgm:t>
        <a:bodyPr/>
        <a:lstStyle/>
        <a:p>
          <a:r>
            <a:rPr lang="en-US" sz="1200" b="1" dirty="0"/>
            <a:t>Behaviorist/ Medical Staff</a:t>
          </a:r>
        </a:p>
      </dgm:t>
    </dgm:pt>
    <dgm:pt modelId="{ECD9E52C-E303-4B13-81FF-10C6D184BD12}" type="parTrans" cxnId="{29F1243E-7764-4895-AFA6-3073541FAF63}">
      <dgm:prSet/>
      <dgm:spPr/>
      <dgm:t>
        <a:bodyPr/>
        <a:lstStyle/>
        <a:p>
          <a:endParaRPr lang="en-US"/>
        </a:p>
      </dgm:t>
    </dgm:pt>
    <dgm:pt modelId="{32523411-8058-43B3-964D-612134E07323}" type="sibTrans" cxnId="{29F1243E-7764-4895-AFA6-3073541FAF63}">
      <dgm:prSet/>
      <dgm:spPr/>
      <dgm:t>
        <a:bodyPr/>
        <a:lstStyle/>
        <a:p>
          <a:endParaRPr lang="en-US"/>
        </a:p>
      </dgm:t>
    </dgm:pt>
    <dgm:pt modelId="{5B0AFE68-16E5-4FB0-8387-88FC41F3EEA0}">
      <dgm:prSet phldrT="[Text]"/>
      <dgm:spPr/>
      <dgm:t>
        <a:bodyPr/>
        <a:lstStyle/>
        <a:p>
          <a:endParaRPr lang="en-US"/>
        </a:p>
      </dgm:t>
    </dgm:pt>
    <dgm:pt modelId="{8CC4F9FA-9E54-4F57-BFA6-1B3C5414B7DD}" type="parTrans" cxnId="{0D7F8AB4-5097-4ADB-AB66-30914A8D29FE}">
      <dgm:prSet/>
      <dgm:spPr/>
      <dgm:t>
        <a:bodyPr/>
        <a:lstStyle/>
        <a:p>
          <a:endParaRPr lang="en-US"/>
        </a:p>
      </dgm:t>
    </dgm:pt>
    <dgm:pt modelId="{6C2E229C-2256-4D56-ABF7-C1F85BA2A513}" type="sibTrans" cxnId="{0D7F8AB4-5097-4ADB-AB66-30914A8D29FE}">
      <dgm:prSet/>
      <dgm:spPr/>
      <dgm:t>
        <a:bodyPr/>
        <a:lstStyle/>
        <a:p>
          <a:endParaRPr lang="en-US"/>
        </a:p>
      </dgm:t>
    </dgm:pt>
    <dgm:pt modelId="{478E8698-0A46-4A62-96A4-BBDA8ED8EE2F}">
      <dgm:prSet custT="1"/>
      <dgm:spPr/>
      <dgm:t>
        <a:bodyPr/>
        <a:lstStyle/>
        <a:p>
          <a:r>
            <a:rPr lang="en-US" sz="1400" b="1" dirty="0"/>
            <a:t>Support Coordinator</a:t>
          </a:r>
        </a:p>
      </dgm:t>
    </dgm:pt>
    <dgm:pt modelId="{B33B1F8C-98FA-4F35-890A-72A992D76DCD}" type="parTrans" cxnId="{D96BFDB9-51A2-4D4C-9BDB-3BCDF64A5992}">
      <dgm:prSet/>
      <dgm:spPr/>
      <dgm:t>
        <a:bodyPr/>
        <a:lstStyle/>
        <a:p>
          <a:endParaRPr lang="en-US"/>
        </a:p>
      </dgm:t>
    </dgm:pt>
    <dgm:pt modelId="{71A58A14-F89B-44EC-A08E-F0859814B9A0}" type="sibTrans" cxnId="{D96BFDB9-51A2-4D4C-9BDB-3BCDF64A5992}">
      <dgm:prSet/>
      <dgm:spPr/>
      <dgm:t>
        <a:bodyPr/>
        <a:lstStyle/>
        <a:p>
          <a:endParaRPr lang="en-US"/>
        </a:p>
      </dgm:t>
    </dgm:pt>
    <dgm:pt modelId="{26340295-35EF-43D9-B8E8-03344553CD5A}">
      <dgm:prSet phldrT="[Text]"/>
      <dgm:spPr/>
      <dgm:t>
        <a:bodyPr/>
        <a:lstStyle/>
        <a:p>
          <a:endParaRPr lang="en-US"/>
        </a:p>
      </dgm:t>
    </dgm:pt>
    <dgm:pt modelId="{DC58322D-D0D6-40A5-A030-18C695D23B0F}" type="parTrans" cxnId="{CFB9009A-4E56-4BFE-A00D-74C2018E29CB}">
      <dgm:prSet/>
      <dgm:spPr/>
      <dgm:t>
        <a:bodyPr/>
        <a:lstStyle/>
        <a:p>
          <a:endParaRPr lang="en-US"/>
        </a:p>
      </dgm:t>
    </dgm:pt>
    <dgm:pt modelId="{E694E974-4D81-4C2E-824B-EDEDFF213596}" type="sibTrans" cxnId="{CFB9009A-4E56-4BFE-A00D-74C2018E29CB}">
      <dgm:prSet/>
      <dgm:spPr/>
      <dgm:t>
        <a:bodyPr/>
        <a:lstStyle/>
        <a:p>
          <a:endParaRPr lang="en-US"/>
        </a:p>
      </dgm:t>
    </dgm:pt>
    <dgm:pt modelId="{7FB0045A-15B1-4626-9FCB-35025BC3B345}">
      <dgm:prSet/>
      <dgm:spPr/>
      <dgm:t>
        <a:bodyPr/>
        <a:lstStyle/>
        <a:p>
          <a:endParaRPr lang="en-US"/>
        </a:p>
      </dgm:t>
    </dgm:pt>
    <dgm:pt modelId="{27439C26-BFBC-4DCF-8022-E1D3DE71FC9C}" type="parTrans" cxnId="{ED52AE4C-E5E3-4121-9CC9-3EFCD1E5AAF0}">
      <dgm:prSet/>
      <dgm:spPr/>
      <dgm:t>
        <a:bodyPr/>
        <a:lstStyle/>
        <a:p>
          <a:endParaRPr lang="en-US"/>
        </a:p>
      </dgm:t>
    </dgm:pt>
    <dgm:pt modelId="{9EDAA92C-7F35-49EF-BA9B-0E5A0E7201E4}" type="sibTrans" cxnId="{ED52AE4C-E5E3-4121-9CC9-3EFCD1E5AAF0}">
      <dgm:prSet/>
      <dgm:spPr/>
      <dgm:t>
        <a:bodyPr/>
        <a:lstStyle/>
        <a:p>
          <a:endParaRPr lang="en-US"/>
        </a:p>
      </dgm:t>
    </dgm:pt>
    <dgm:pt modelId="{F7C59568-84EA-4033-82B4-97D852DF5077}" type="pres">
      <dgm:prSet presAssocID="{A4137E34-6C7D-4D8A-A61F-B542A29950A9}" presName="composite" presStyleCnt="0">
        <dgm:presLayoutVars>
          <dgm:chMax val="3"/>
          <dgm:animLvl val="lvl"/>
          <dgm:resizeHandles val="exact"/>
        </dgm:presLayoutVars>
      </dgm:prSet>
      <dgm:spPr/>
    </dgm:pt>
    <dgm:pt modelId="{58615D7D-31A4-4265-976B-BADB7C12C917}" type="pres">
      <dgm:prSet presAssocID="{E3203BE7-A965-49FB-9015-1617FBF3151C}" presName="gear1" presStyleLbl="node1" presStyleIdx="0" presStyleCnt="3">
        <dgm:presLayoutVars>
          <dgm:chMax val="1"/>
          <dgm:bulletEnabled val="1"/>
        </dgm:presLayoutVars>
      </dgm:prSet>
      <dgm:spPr/>
    </dgm:pt>
    <dgm:pt modelId="{FF546C17-8E5B-4CCB-9080-12F32C418698}" type="pres">
      <dgm:prSet presAssocID="{E3203BE7-A965-49FB-9015-1617FBF3151C}" presName="gear1srcNode" presStyleLbl="node1" presStyleIdx="0" presStyleCnt="3"/>
      <dgm:spPr/>
    </dgm:pt>
    <dgm:pt modelId="{2D175FC5-D1DC-446E-9E6F-B2338F496C69}" type="pres">
      <dgm:prSet presAssocID="{E3203BE7-A965-49FB-9015-1617FBF3151C}" presName="gear1dstNode" presStyleLbl="node1" presStyleIdx="0" presStyleCnt="3"/>
      <dgm:spPr/>
    </dgm:pt>
    <dgm:pt modelId="{BC48F5D4-D5B9-4468-B9C7-EF22EA4BF53B}" type="pres">
      <dgm:prSet presAssocID="{0A73E4E1-14A5-41B7-B0B9-CCAEDF3AC1C9}" presName="gear2" presStyleLbl="node1" presStyleIdx="1" presStyleCnt="3" custScaleX="108290" custScaleY="97531" custLinFactNeighborX="-5753" custLinFactNeighborY="3269">
        <dgm:presLayoutVars>
          <dgm:chMax val="1"/>
          <dgm:bulletEnabled val="1"/>
        </dgm:presLayoutVars>
      </dgm:prSet>
      <dgm:spPr/>
    </dgm:pt>
    <dgm:pt modelId="{8100BB77-D51D-441C-A8D7-FA20B442E662}" type="pres">
      <dgm:prSet presAssocID="{0A73E4E1-14A5-41B7-B0B9-CCAEDF3AC1C9}" presName="gear2srcNode" presStyleLbl="node1" presStyleIdx="1" presStyleCnt="3"/>
      <dgm:spPr/>
    </dgm:pt>
    <dgm:pt modelId="{B6636B6B-8243-4FEC-BC49-00087E34512A}" type="pres">
      <dgm:prSet presAssocID="{0A73E4E1-14A5-41B7-B0B9-CCAEDF3AC1C9}" presName="gear2dstNode" presStyleLbl="node1" presStyleIdx="1" presStyleCnt="3"/>
      <dgm:spPr/>
    </dgm:pt>
    <dgm:pt modelId="{B3DC77E6-20EE-41CE-87AE-D65001D7D99F}" type="pres">
      <dgm:prSet presAssocID="{478E8698-0A46-4A62-96A4-BBDA8ED8EE2F}" presName="gear3" presStyleLbl="node1" presStyleIdx="2" presStyleCnt="3" custScaleX="111036" custScaleY="102285" custLinFactNeighborX="-629" custLinFactNeighborY="-3147"/>
      <dgm:spPr/>
    </dgm:pt>
    <dgm:pt modelId="{DD003127-6926-47AF-AC43-E8CD99AA08B8}" type="pres">
      <dgm:prSet presAssocID="{478E8698-0A46-4A62-96A4-BBDA8ED8EE2F}" presName="gear3tx" presStyleLbl="node1" presStyleIdx="2" presStyleCnt="3">
        <dgm:presLayoutVars>
          <dgm:chMax val="1"/>
          <dgm:bulletEnabled val="1"/>
        </dgm:presLayoutVars>
      </dgm:prSet>
      <dgm:spPr/>
    </dgm:pt>
    <dgm:pt modelId="{23E90A49-E037-4AEF-A423-B448B742C87A}" type="pres">
      <dgm:prSet presAssocID="{478E8698-0A46-4A62-96A4-BBDA8ED8EE2F}" presName="gear3srcNode" presStyleLbl="node1" presStyleIdx="2" presStyleCnt="3"/>
      <dgm:spPr/>
    </dgm:pt>
    <dgm:pt modelId="{06E430A7-CC7C-43B8-B7CC-F55F1C5DBFC5}" type="pres">
      <dgm:prSet presAssocID="{478E8698-0A46-4A62-96A4-BBDA8ED8EE2F}" presName="gear3dstNode" presStyleLbl="node1" presStyleIdx="2" presStyleCnt="3"/>
      <dgm:spPr/>
    </dgm:pt>
    <dgm:pt modelId="{DA4961A2-C79C-4FEF-9008-AB271D23D9B2}" type="pres">
      <dgm:prSet presAssocID="{A9B0EE2C-5C1B-4E99-83A2-7C775E2BA010}" presName="connector1" presStyleLbl="sibTrans2D1" presStyleIdx="0" presStyleCnt="3"/>
      <dgm:spPr/>
    </dgm:pt>
    <dgm:pt modelId="{A9E5A7C4-B10E-40F0-9A0F-91E85A93EBFA}" type="pres">
      <dgm:prSet presAssocID="{32523411-8058-43B3-964D-612134E07323}" presName="connector2" presStyleLbl="sibTrans2D1" presStyleIdx="1" presStyleCnt="3"/>
      <dgm:spPr/>
    </dgm:pt>
    <dgm:pt modelId="{2D37B33B-B700-4918-9788-4A6A7E08314A}" type="pres">
      <dgm:prSet presAssocID="{71A58A14-F89B-44EC-A08E-F0859814B9A0}" presName="connector3" presStyleLbl="sibTrans2D1" presStyleIdx="2" presStyleCnt="3"/>
      <dgm:spPr/>
    </dgm:pt>
  </dgm:ptLst>
  <dgm:cxnLst>
    <dgm:cxn modelId="{F04E4700-56DD-44A3-BCEF-048CA698FB5F}" type="presOf" srcId="{478E8698-0A46-4A62-96A4-BBDA8ED8EE2F}" destId="{06E430A7-CC7C-43B8-B7CC-F55F1C5DBFC5}" srcOrd="3" destOrd="0" presId="urn:microsoft.com/office/officeart/2005/8/layout/gear1"/>
    <dgm:cxn modelId="{3E1F6817-163D-4FC4-982E-6FD74FAA468E}" type="presOf" srcId="{E3203BE7-A965-49FB-9015-1617FBF3151C}" destId="{2D175FC5-D1DC-446E-9E6F-B2338F496C69}" srcOrd="2" destOrd="0" presId="urn:microsoft.com/office/officeart/2005/8/layout/gear1"/>
    <dgm:cxn modelId="{2CF5321F-8F14-4E24-A7C0-010B394BAF2D}" type="presOf" srcId="{E3203BE7-A965-49FB-9015-1617FBF3151C}" destId="{FF546C17-8E5B-4CCB-9080-12F32C418698}" srcOrd="1" destOrd="0" presId="urn:microsoft.com/office/officeart/2005/8/layout/gear1"/>
    <dgm:cxn modelId="{F963A935-BD8C-46D4-B206-62FA9893C4EA}" type="presOf" srcId="{478E8698-0A46-4A62-96A4-BBDA8ED8EE2F}" destId="{B3DC77E6-20EE-41CE-87AE-D65001D7D99F}" srcOrd="0" destOrd="0" presId="urn:microsoft.com/office/officeart/2005/8/layout/gear1"/>
    <dgm:cxn modelId="{29F1243E-7764-4895-AFA6-3073541FAF63}" srcId="{A4137E34-6C7D-4D8A-A61F-B542A29950A9}" destId="{0A73E4E1-14A5-41B7-B0B9-CCAEDF3AC1C9}" srcOrd="1" destOrd="0" parTransId="{ECD9E52C-E303-4B13-81FF-10C6D184BD12}" sibTransId="{32523411-8058-43B3-964D-612134E07323}"/>
    <dgm:cxn modelId="{7FC80843-B5E7-45EF-8C44-AC2F1283AFBA}" type="presOf" srcId="{0A73E4E1-14A5-41B7-B0B9-CCAEDF3AC1C9}" destId="{B6636B6B-8243-4FEC-BC49-00087E34512A}" srcOrd="2" destOrd="0" presId="urn:microsoft.com/office/officeart/2005/8/layout/gear1"/>
    <dgm:cxn modelId="{EC317B64-5FA8-4A3A-B7A4-2E7EDE61B0DC}" type="presOf" srcId="{A9B0EE2C-5C1B-4E99-83A2-7C775E2BA010}" destId="{DA4961A2-C79C-4FEF-9008-AB271D23D9B2}" srcOrd="0" destOrd="0" presId="urn:microsoft.com/office/officeart/2005/8/layout/gear1"/>
    <dgm:cxn modelId="{AA7E6C66-4FA4-48D2-8203-91B73E4524FD}" srcId="{A4137E34-6C7D-4D8A-A61F-B542A29950A9}" destId="{E3203BE7-A965-49FB-9015-1617FBF3151C}" srcOrd="0" destOrd="0" parTransId="{E7C4B9B2-3C9F-4EB2-B3AD-C17E769658C1}" sibTransId="{A9B0EE2C-5C1B-4E99-83A2-7C775E2BA010}"/>
    <dgm:cxn modelId="{80168E66-F607-49A9-8A98-3A0B87A72540}" type="presOf" srcId="{A4137E34-6C7D-4D8A-A61F-B542A29950A9}" destId="{F7C59568-84EA-4033-82B4-97D852DF5077}" srcOrd="0" destOrd="0" presId="urn:microsoft.com/office/officeart/2005/8/layout/gear1"/>
    <dgm:cxn modelId="{ED52AE4C-E5E3-4121-9CC9-3EFCD1E5AAF0}" srcId="{A4137E34-6C7D-4D8A-A61F-B542A29950A9}" destId="{7FB0045A-15B1-4626-9FCB-35025BC3B345}" srcOrd="3" destOrd="0" parTransId="{27439C26-BFBC-4DCF-8022-E1D3DE71FC9C}" sibTransId="{9EDAA92C-7F35-49EF-BA9B-0E5A0E7201E4}"/>
    <dgm:cxn modelId="{B3278A4E-092D-4356-AEED-2664F8F6CA60}" type="presOf" srcId="{0A73E4E1-14A5-41B7-B0B9-CCAEDF3AC1C9}" destId="{8100BB77-D51D-441C-A8D7-FA20B442E662}" srcOrd="1" destOrd="0" presId="urn:microsoft.com/office/officeart/2005/8/layout/gear1"/>
    <dgm:cxn modelId="{CFB9009A-4E56-4BFE-A00D-74C2018E29CB}" srcId="{A4137E34-6C7D-4D8A-A61F-B542A29950A9}" destId="{26340295-35EF-43D9-B8E8-03344553CD5A}" srcOrd="4" destOrd="0" parTransId="{DC58322D-D0D6-40A5-A030-18C695D23B0F}" sibTransId="{E694E974-4D81-4C2E-824B-EDEDFF213596}"/>
    <dgm:cxn modelId="{7F68499E-739C-4586-85AC-EB24C8C5A7F4}" type="presOf" srcId="{E3203BE7-A965-49FB-9015-1617FBF3151C}" destId="{58615D7D-31A4-4265-976B-BADB7C12C917}" srcOrd="0" destOrd="0" presId="urn:microsoft.com/office/officeart/2005/8/layout/gear1"/>
    <dgm:cxn modelId="{D3CB30AB-D452-4519-A290-53050EC60AF7}" type="presOf" srcId="{478E8698-0A46-4A62-96A4-BBDA8ED8EE2F}" destId="{DD003127-6926-47AF-AC43-E8CD99AA08B8}" srcOrd="1" destOrd="0" presId="urn:microsoft.com/office/officeart/2005/8/layout/gear1"/>
    <dgm:cxn modelId="{0D7F8AB4-5097-4ADB-AB66-30914A8D29FE}" srcId="{A4137E34-6C7D-4D8A-A61F-B542A29950A9}" destId="{5B0AFE68-16E5-4FB0-8387-88FC41F3EEA0}" srcOrd="5" destOrd="0" parTransId="{8CC4F9FA-9E54-4F57-BFA6-1B3C5414B7DD}" sibTransId="{6C2E229C-2256-4D56-ABF7-C1F85BA2A513}"/>
    <dgm:cxn modelId="{17F31AB7-F550-411A-94DE-5A0AE8825E65}" type="presOf" srcId="{478E8698-0A46-4A62-96A4-BBDA8ED8EE2F}" destId="{23E90A49-E037-4AEF-A423-B448B742C87A}" srcOrd="2" destOrd="0" presId="urn:microsoft.com/office/officeart/2005/8/layout/gear1"/>
    <dgm:cxn modelId="{D96BFDB9-51A2-4D4C-9BDB-3BCDF64A5992}" srcId="{A4137E34-6C7D-4D8A-A61F-B542A29950A9}" destId="{478E8698-0A46-4A62-96A4-BBDA8ED8EE2F}" srcOrd="2" destOrd="0" parTransId="{B33B1F8C-98FA-4F35-890A-72A992D76DCD}" sibTransId="{71A58A14-F89B-44EC-A08E-F0859814B9A0}"/>
    <dgm:cxn modelId="{7BE65ED6-A7B5-4114-8243-7493CFAAE709}" type="presOf" srcId="{0A73E4E1-14A5-41B7-B0B9-CCAEDF3AC1C9}" destId="{BC48F5D4-D5B9-4468-B9C7-EF22EA4BF53B}" srcOrd="0" destOrd="0" presId="urn:microsoft.com/office/officeart/2005/8/layout/gear1"/>
    <dgm:cxn modelId="{AB7DBDDC-9DA4-4EB8-88A0-8F7740E8AD75}" type="presOf" srcId="{71A58A14-F89B-44EC-A08E-F0859814B9A0}" destId="{2D37B33B-B700-4918-9788-4A6A7E08314A}" srcOrd="0" destOrd="0" presId="urn:microsoft.com/office/officeart/2005/8/layout/gear1"/>
    <dgm:cxn modelId="{2C1018E5-9C5D-4E4D-B487-2D1DFB4A54F9}" type="presOf" srcId="{32523411-8058-43B3-964D-612134E07323}" destId="{A9E5A7C4-B10E-40F0-9A0F-91E85A93EBFA}" srcOrd="0" destOrd="0" presId="urn:microsoft.com/office/officeart/2005/8/layout/gear1"/>
    <dgm:cxn modelId="{0B86F85A-7397-4E99-82CD-E40925383C68}" type="presParOf" srcId="{F7C59568-84EA-4033-82B4-97D852DF5077}" destId="{58615D7D-31A4-4265-976B-BADB7C12C917}" srcOrd="0" destOrd="0" presId="urn:microsoft.com/office/officeart/2005/8/layout/gear1"/>
    <dgm:cxn modelId="{08D9C254-5511-42A2-A8F6-D9D172A6FC3B}" type="presParOf" srcId="{F7C59568-84EA-4033-82B4-97D852DF5077}" destId="{FF546C17-8E5B-4CCB-9080-12F32C418698}" srcOrd="1" destOrd="0" presId="urn:microsoft.com/office/officeart/2005/8/layout/gear1"/>
    <dgm:cxn modelId="{A623238C-D252-4B80-B94B-9E6D91A44DA3}" type="presParOf" srcId="{F7C59568-84EA-4033-82B4-97D852DF5077}" destId="{2D175FC5-D1DC-446E-9E6F-B2338F496C69}" srcOrd="2" destOrd="0" presId="urn:microsoft.com/office/officeart/2005/8/layout/gear1"/>
    <dgm:cxn modelId="{B138E452-732F-4AAD-89C2-200FEC948BA9}" type="presParOf" srcId="{F7C59568-84EA-4033-82B4-97D852DF5077}" destId="{BC48F5D4-D5B9-4468-B9C7-EF22EA4BF53B}" srcOrd="3" destOrd="0" presId="urn:microsoft.com/office/officeart/2005/8/layout/gear1"/>
    <dgm:cxn modelId="{ADFD9111-2599-42FC-8709-DD3FA826034C}" type="presParOf" srcId="{F7C59568-84EA-4033-82B4-97D852DF5077}" destId="{8100BB77-D51D-441C-A8D7-FA20B442E662}" srcOrd="4" destOrd="0" presId="urn:microsoft.com/office/officeart/2005/8/layout/gear1"/>
    <dgm:cxn modelId="{60ABDA19-0049-4484-9720-4EA2676283CC}" type="presParOf" srcId="{F7C59568-84EA-4033-82B4-97D852DF5077}" destId="{B6636B6B-8243-4FEC-BC49-00087E34512A}" srcOrd="5" destOrd="0" presId="urn:microsoft.com/office/officeart/2005/8/layout/gear1"/>
    <dgm:cxn modelId="{FC2900F0-2846-4D8B-8A55-D5BCA0FB2F79}" type="presParOf" srcId="{F7C59568-84EA-4033-82B4-97D852DF5077}" destId="{B3DC77E6-20EE-41CE-87AE-D65001D7D99F}" srcOrd="6" destOrd="0" presId="urn:microsoft.com/office/officeart/2005/8/layout/gear1"/>
    <dgm:cxn modelId="{D81DDE89-516D-4831-81F9-35629D5793BF}" type="presParOf" srcId="{F7C59568-84EA-4033-82B4-97D852DF5077}" destId="{DD003127-6926-47AF-AC43-E8CD99AA08B8}" srcOrd="7" destOrd="0" presId="urn:microsoft.com/office/officeart/2005/8/layout/gear1"/>
    <dgm:cxn modelId="{6C96CCF7-AD4B-45BC-B54D-D104BB2DD633}" type="presParOf" srcId="{F7C59568-84EA-4033-82B4-97D852DF5077}" destId="{23E90A49-E037-4AEF-A423-B448B742C87A}" srcOrd="8" destOrd="0" presId="urn:microsoft.com/office/officeart/2005/8/layout/gear1"/>
    <dgm:cxn modelId="{5C106360-B6CB-4A73-A2EA-F28B567BF4CB}" type="presParOf" srcId="{F7C59568-84EA-4033-82B4-97D852DF5077}" destId="{06E430A7-CC7C-43B8-B7CC-F55F1C5DBFC5}" srcOrd="9" destOrd="0" presId="urn:microsoft.com/office/officeart/2005/8/layout/gear1"/>
    <dgm:cxn modelId="{0112710F-8AD1-48AB-89E4-CBBDC964A38B}" type="presParOf" srcId="{F7C59568-84EA-4033-82B4-97D852DF5077}" destId="{DA4961A2-C79C-4FEF-9008-AB271D23D9B2}" srcOrd="10" destOrd="0" presId="urn:microsoft.com/office/officeart/2005/8/layout/gear1"/>
    <dgm:cxn modelId="{4539F8C9-E88E-46B3-AC05-801B7C1B2862}" type="presParOf" srcId="{F7C59568-84EA-4033-82B4-97D852DF5077}" destId="{A9E5A7C4-B10E-40F0-9A0F-91E85A93EBFA}" srcOrd="11" destOrd="0" presId="urn:microsoft.com/office/officeart/2005/8/layout/gear1"/>
    <dgm:cxn modelId="{0DD2A7B2-CCF8-431A-95DF-ECFE06A950BA}" type="presParOf" srcId="{F7C59568-84EA-4033-82B4-97D852DF5077}" destId="{2D37B33B-B700-4918-9788-4A6A7E08314A}"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561141-B1B9-44C4-8DB3-63D44C28BB79}" type="doc">
      <dgm:prSet loTypeId="urn:microsoft.com/office/officeart/2005/8/layout/arrow1" loCatId="process" qsTypeId="urn:microsoft.com/office/officeart/2005/8/quickstyle/simple1" qsCatId="simple" csTypeId="urn:microsoft.com/office/officeart/2005/8/colors/colorful5" csCatId="colorful" phldr="1"/>
      <dgm:spPr/>
      <dgm:t>
        <a:bodyPr/>
        <a:lstStyle/>
        <a:p>
          <a:endParaRPr lang="en-US"/>
        </a:p>
      </dgm:t>
    </dgm:pt>
    <dgm:pt modelId="{43014E91-6632-4FBA-8EDD-5711E5847DE6}">
      <dgm:prSet phldrT="[Text]"/>
      <dgm:spPr/>
      <dgm:t>
        <a:bodyPr/>
        <a:lstStyle/>
        <a:p>
          <a:r>
            <a:rPr lang="en-US" b="1" dirty="0"/>
            <a:t>Full Term</a:t>
          </a:r>
        </a:p>
      </dgm:t>
    </dgm:pt>
    <dgm:pt modelId="{8AB64B5C-83B5-46E7-A864-AC8A3DB85328}" type="parTrans" cxnId="{0D0246F1-11E9-48D6-8D25-40B740F4746F}">
      <dgm:prSet/>
      <dgm:spPr/>
      <dgm:t>
        <a:bodyPr/>
        <a:lstStyle/>
        <a:p>
          <a:endParaRPr lang="en-US"/>
        </a:p>
      </dgm:t>
    </dgm:pt>
    <dgm:pt modelId="{73CDAB11-59BD-45F3-811B-7504E93C53BE}" type="sibTrans" cxnId="{0D0246F1-11E9-48D6-8D25-40B740F4746F}">
      <dgm:prSet/>
      <dgm:spPr/>
      <dgm:t>
        <a:bodyPr/>
        <a:lstStyle/>
        <a:p>
          <a:endParaRPr lang="en-US"/>
        </a:p>
      </dgm:t>
    </dgm:pt>
    <dgm:pt modelId="{A1360F52-9ABF-4CE2-8FD5-9648B95EA154}">
      <dgm:prSet phldrT="[Text]"/>
      <dgm:spPr/>
      <dgm:t>
        <a:bodyPr/>
        <a:lstStyle/>
        <a:p>
          <a:r>
            <a:rPr lang="en-US" b="1" dirty="0"/>
            <a:t>Contingent</a:t>
          </a:r>
          <a:r>
            <a:rPr lang="en-US" dirty="0"/>
            <a:t> </a:t>
          </a:r>
        </a:p>
      </dgm:t>
    </dgm:pt>
    <dgm:pt modelId="{6318439C-6E74-4B32-858E-311E5B55DCEE}" type="parTrans" cxnId="{378BAD36-1A69-4EDB-9B2A-FF4F3B63B3A6}">
      <dgm:prSet/>
      <dgm:spPr/>
      <dgm:t>
        <a:bodyPr/>
        <a:lstStyle/>
        <a:p>
          <a:endParaRPr lang="en-US"/>
        </a:p>
      </dgm:t>
    </dgm:pt>
    <dgm:pt modelId="{8F2ABCE8-2E6A-41C2-AE6F-891DCAFE1F4C}" type="sibTrans" cxnId="{378BAD36-1A69-4EDB-9B2A-FF4F3B63B3A6}">
      <dgm:prSet/>
      <dgm:spPr/>
      <dgm:t>
        <a:bodyPr/>
        <a:lstStyle/>
        <a:p>
          <a:endParaRPr lang="en-US"/>
        </a:p>
      </dgm:t>
    </dgm:pt>
    <dgm:pt modelId="{A99AC528-B34C-4116-8EFE-8DE359E2EA00}" type="pres">
      <dgm:prSet presAssocID="{E7561141-B1B9-44C4-8DB3-63D44C28BB79}" presName="cycle" presStyleCnt="0">
        <dgm:presLayoutVars>
          <dgm:dir/>
          <dgm:resizeHandles val="exact"/>
        </dgm:presLayoutVars>
      </dgm:prSet>
      <dgm:spPr/>
    </dgm:pt>
    <dgm:pt modelId="{A063D8B8-5E8E-4A04-8DAD-7F55B06F8061}" type="pres">
      <dgm:prSet presAssocID="{43014E91-6632-4FBA-8EDD-5711E5847DE6}" presName="arrow" presStyleLbl="node1" presStyleIdx="0" presStyleCnt="2" custScaleY="100283" custRadScaleRad="83863" custRadScaleInc="347">
        <dgm:presLayoutVars>
          <dgm:bulletEnabled val="1"/>
        </dgm:presLayoutVars>
      </dgm:prSet>
      <dgm:spPr/>
    </dgm:pt>
    <dgm:pt modelId="{B68E09E3-171D-499B-AC66-91DBBA32A4A5}" type="pres">
      <dgm:prSet presAssocID="{A1360F52-9ABF-4CE2-8FD5-9648B95EA154}" presName="arrow" presStyleLbl="node1" presStyleIdx="1" presStyleCnt="2" custScaleY="100283" custRadScaleRad="66205" custRadScaleInc="2393">
        <dgm:presLayoutVars>
          <dgm:bulletEnabled val="1"/>
        </dgm:presLayoutVars>
      </dgm:prSet>
      <dgm:spPr/>
    </dgm:pt>
  </dgm:ptLst>
  <dgm:cxnLst>
    <dgm:cxn modelId="{EFC5D211-1D6A-43B3-976A-D161C9C0E486}" type="presOf" srcId="{43014E91-6632-4FBA-8EDD-5711E5847DE6}" destId="{A063D8B8-5E8E-4A04-8DAD-7F55B06F8061}" srcOrd="0" destOrd="0" presId="urn:microsoft.com/office/officeart/2005/8/layout/arrow1"/>
    <dgm:cxn modelId="{378BAD36-1A69-4EDB-9B2A-FF4F3B63B3A6}" srcId="{E7561141-B1B9-44C4-8DB3-63D44C28BB79}" destId="{A1360F52-9ABF-4CE2-8FD5-9648B95EA154}" srcOrd="1" destOrd="0" parTransId="{6318439C-6E74-4B32-858E-311E5B55DCEE}" sibTransId="{8F2ABCE8-2E6A-41C2-AE6F-891DCAFE1F4C}"/>
    <dgm:cxn modelId="{B44A2867-FE7C-42B9-ABDA-3FE14C03DBDC}" type="presOf" srcId="{A1360F52-9ABF-4CE2-8FD5-9648B95EA154}" destId="{B68E09E3-171D-499B-AC66-91DBBA32A4A5}" srcOrd="0" destOrd="0" presId="urn:microsoft.com/office/officeart/2005/8/layout/arrow1"/>
    <dgm:cxn modelId="{B58022B4-61A0-4A7D-9D68-3C7F3C98BEDA}" type="presOf" srcId="{E7561141-B1B9-44C4-8DB3-63D44C28BB79}" destId="{A99AC528-B34C-4116-8EFE-8DE359E2EA00}" srcOrd="0" destOrd="0" presId="urn:microsoft.com/office/officeart/2005/8/layout/arrow1"/>
    <dgm:cxn modelId="{0D0246F1-11E9-48D6-8D25-40B740F4746F}" srcId="{E7561141-B1B9-44C4-8DB3-63D44C28BB79}" destId="{43014E91-6632-4FBA-8EDD-5711E5847DE6}" srcOrd="0" destOrd="0" parTransId="{8AB64B5C-83B5-46E7-A864-AC8A3DB85328}" sibTransId="{73CDAB11-59BD-45F3-811B-7504E93C53BE}"/>
    <dgm:cxn modelId="{5D5A82ED-62DA-421F-BA6C-64EDF190A13B}" type="presParOf" srcId="{A99AC528-B34C-4116-8EFE-8DE359E2EA00}" destId="{A063D8B8-5E8E-4A04-8DAD-7F55B06F8061}" srcOrd="0" destOrd="0" presId="urn:microsoft.com/office/officeart/2005/8/layout/arrow1"/>
    <dgm:cxn modelId="{CBAD3152-C11C-4577-8071-5C3D4FFDE052}" type="presParOf" srcId="{A99AC528-B34C-4116-8EFE-8DE359E2EA00}" destId="{B68E09E3-171D-499B-AC66-91DBBA32A4A5}"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3099FE-485B-4144-87CF-510B2EC667A8}" type="doc">
      <dgm:prSet loTypeId="urn:microsoft.com/office/officeart/2005/8/layout/hierarchy3" loCatId="hierarchy" qsTypeId="urn:microsoft.com/office/officeart/2005/8/quickstyle/3d3" qsCatId="3D" csTypeId="urn:microsoft.com/office/officeart/2005/8/colors/colorful3" csCatId="colorful" phldr="1"/>
      <dgm:spPr/>
      <dgm:t>
        <a:bodyPr/>
        <a:lstStyle/>
        <a:p>
          <a:endParaRPr lang="en-US"/>
        </a:p>
      </dgm:t>
    </dgm:pt>
    <dgm:pt modelId="{DB218C32-DF47-4C25-AA39-F91B70CBF960}">
      <dgm:prSet custT="1"/>
      <dgm:spPr>
        <a:solidFill>
          <a:schemeClr val="accent6">
            <a:lumMod val="75000"/>
          </a:schemeClr>
        </a:solidFill>
      </dgm:spPr>
      <dgm:t>
        <a:bodyPr/>
        <a:lstStyle/>
        <a:p>
          <a:pPr rtl="0"/>
          <a:r>
            <a:rPr lang="en-US" sz="1800" b="1" i="0" dirty="0">
              <a:latin typeface="Raleway Light"/>
            </a:rPr>
            <a:t>When a decision has been made on a</a:t>
          </a:r>
          <a:r>
            <a:rPr lang="en-US" sz="1800" b="1" i="0" dirty="0"/>
            <a:t> customized rate</a:t>
          </a:r>
          <a:r>
            <a:rPr lang="en-US" sz="1800" b="1" i="0" dirty="0">
              <a:latin typeface="Raleway Light"/>
            </a:rPr>
            <a:t> application,</a:t>
          </a:r>
          <a:r>
            <a:rPr lang="en-US" sz="1800" b="1" i="0" dirty="0"/>
            <a:t> a Notice of Action (NOA) letter will be emailed</a:t>
          </a:r>
          <a:endParaRPr lang="en-US" sz="1800" b="1" dirty="0"/>
        </a:p>
      </dgm:t>
    </dgm:pt>
    <dgm:pt modelId="{B6AD85BC-6954-458B-91DC-B15534B661C6}" type="parTrans" cxnId="{58F7F2AC-2B62-4F5F-BFB3-166650856EF4}">
      <dgm:prSet/>
      <dgm:spPr/>
      <dgm:t>
        <a:bodyPr/>
        <a:lstStyle/>
        <a:p>
          <a:endParaRPr lang="en-US"/>
        </a:p>
      </dgm:t>
    </dgm:pt>
    <dgm:pt modelId="{94398302-0562-498F-A295-04F551F74CA0}" type="sibTrans" cxnId="{58F7F2AC-2B62-4F5F-BFB3-166650856EF4}">
      <dgm:prSet/>
      <dgm:spPr/>
      <dgm:t>
        <a:bodyPr/>
        <a:lstStyle/>
        <a:p>
          <a:endParaRPr lang="en-US"/>
        </a:p>
      </dgm:t>
    </dgm:pt>
    <dgm:pt modelId="{DFCB4EB8-AA5B-4CFB-A307-F5996E896FB0}">
      <dgm:prSet custT="1"/>
      <dgm:spPr>
        <a:solidFill>
          <a:schemeClr val="bg1">
            <a:lumMod val="50000"/>
          </a:schemeClr>
        </a:solidFill>
      </dgm:spPr>
      <dgm:t>
        <a:bodyPr/>
        <a:lstStyle/>
        <a:p>
          <a:pPr rtl="0"/>
          <a:r>
            <a:rPr lang="en-US" sz="1800" b="1" dirty="0"/>
            <a:t>The NOA will provide detailed information</a:t>
          </a:r>
        </a:p>
      </dgm:t>
    </dgm:pt>
    <dgm:pt modelId="{AF5D28C7-F5C6-4A99-8EA7-06B5353182A8}" type="parTrans" cxnId="{B8F25CB9-278C-4285-AC08-98A6D8ED9D1B}">
      <dgm:prSet/>
      <dgm:spPr/>
      <dgm:t>
        <a:bodyPr/>
        <a:lstStyle/>
        <a:p>
          <a:endParaRPr lang="en-US"/>
        </a:p>
      </dgm:t>
    </dgm:pt>
    <dgm:pt modelId="{E5D828FC-CDE9-4384-B842-D6EED64DD61F}" type="sibTrans" cxnId="{B8F25CB9-278C-4285-AC08-98A6D8ED9D1B}">
      <dgm:prSet/>
      <dgm:spPr/>
      <dgm:t>
        <a:bodyPr/>
        <a:lstStyle/>
        <a:p>
          <a:endParaRPr lang="en-US"/>
        </a:p>
      </dgm:t>
    </dgm:pt>
    <dgm:pt modelId="{F39428A5-6B79-48F2-8A08-EC317EB216DC}">
      <dgm:prSet custT="1"/>
      <dgm:spPr>
        <a:solidFill>
          <a:srgbClr val="0070C0"/>
        </a:solidFill>
      </dgm:spPr>
      <dgm:t>
        <a:bodyPr/>
        <a:lstStyle/>
        <a:p>
          <a:pPr rtl="0"/>
          <a:r>
            <a:rPr lang="en-US" sz="1800" b="1" dirty="0">
              <a:latin typeface="+mn-lt"/>
            </a:rPr>
            <a:t>The provider is called for an exit interview at which time the NOA will be discussed. </a:t>
          </a:r>
        </a:p>
      </dgm:t>
    </dgm:pt>
    <dgm:pt modelId="{A6874B25-4CF4-4029-9F9B-9923768D36B7}" type="parTrans" cxnId="{50F1B437-9214-465E-A491-F995D7ABBEC0}">
      <dgm:prSet/>
      <dgm:spPr/>
      <dgm:t>
        <a:bodyPr/>
        <a:lstStyle/>
        <a:p>
          <a:endParaRPr lang="en-US"/>
        </a:p>
      </dgm:t>
    </dgm:pt>
    <dgm:pt modelId="{9ABE194B-6FD6-445E-9391-B789A56ABD20}" type="sibTrans" cxnId="{50F1B437-9214-465E-A491-F995D7ABBEC0}">
      <dgm:prSet/>
      <dgm:spPr/>
      <dgm:t>
        <a:bodyPr/>
        <a:lstStyle/>
        <a:p>
          <a:endParaRPr lang="en-US"/>
        </a:p>
      </dgm:t>
    </dgm:pt>
    <dgm:pt modelId="{4416E143-2E2D-4E5E-9942-9C83FFB5EDE3}" type="pres">
      <dgm:prSet presAssocID="{263099FE-485B-4144-87CF-510B2EC667A8}" presName="diagram" presStyleCnt="0">
        <dgm:presLayoutVars>
          <dgm:chPref val="1"/>
          <dgm:dir/>
          <dgm:animOne val="branch"/>
          <dgm:animLvl val="lvl"/>
          <dgm:resizeHandles/>
        </dgm:presLayoutVars>
      </dgm:prSet>
      <dgm:spPr/>
    </dgm:pt>
    <dgm:pt modelId="{29B7B4A2-88A9-4AFC-899C-AEFC8E401321}" type="pres">
      <dgm:prSet presAssocID="{DB218C32-DF47-4C25-AA39-F91B70CBF960}" presName="root" presStyleCnt="0"/>
      <dgm:spPr/>
    </dgm:pt>
    <dgm:pt modelId="{EF46F35C-5923-4810-A234-A201DCD0336E}" type="pres">
      <dgm:prSet presAssocID="{DB218C32-DF47-4C25-AA39-F91B70CBF960}" presName="rootComposite" presStyleCnt="0"/>
      <dgm:spPr/>
    </dgm:pt>
    <dgm:pt modelId="{964E8ABD-E70D-45D4-8EE0-2960E8A3D03C}" type="pres">
      <dgm:prSet presAssocID="{DB218C32-DF47-4C25-AA39-F91B70CBF960}" presName="rootText" presStyleLbl="node1" presStyleIdx="0" presStyleCnt="3" custScaleX="125483" custScaleY="199492" custLinFactNeighborX="2199" custLinFactNeighborY="-68483"/>
      <dgm:spPr/>
    </dgm:pt>
    <dgm:pt modelId="{95CCA611-735F-41C7-8C48-4F833F0766F5}" type="pres">
      <dgm:prSet presAssocID="{DB218C32-DF47-4C25-AA39-F91B70CBF960}" presName="rootConnector" presStyleLbl="node1" presStyleIdx="0" presStyleCnt="3"/>
      <dgm:spPr/>
    </dgm:pt>
    <dgm:pt modelId="{B7871ED3-B1CA-4F20-B8E2-A192AAC616F3}" type="pres">
      <dgm:prSet presAssocID="{DB218C32-DF47-4C25-AA39-F91B70CBF960}" presName="childShape" presStyleCnt="0"/>
      <dgm:spPr/>
    </dgm:pt>
    <dgm:pt modelId="{61CB8367-CAED-435A-AC6F-70C3D8ED4A4F}" type="pres">
      <dgm:prSet presAssocID="{DFCB4EB8-AA5B-4CFB-A307-F5996E896FB0}" presName="root" presStyleCnt="0"/>
      <dgm:spPr/>
    </dgm:pt>
    <dgm:pt modelId="{4B54D36D-C4D7-4E20-BB80-7AAD4901618B}" type="pres">
      <dgm:prSet presAssocID="{DFCB4EB8-AA5B-4CFB-A307-F5996E896FB0}" presName="rootComposite" presStyleCnt="0"/>
      <dgm:spPr/>
    </dgm:pt>
    <dgm:pt modelId="{7C9707EA-9EC6-444C-9905-FAED0376E6E5}" type="pres">
      <dgm:prSet presAssocID="{DFCB4EB8-AA5B-4CFB-A307-F5996E896FB0}" presName="rootText" presStyleLbl="node1" presStyleIdx="1" presStyleCnt="3" custScaleX="121520" custScaleY="210295" custLinFactNeighborX="-3145" custLinFactNeighborY="-9097"/>
      <dgm:spPr/>
    </dgm:pt>
    <dgm:pt modelId="{72097D86-7524-4ADE-80B5-B20937994AC8}" type="pres">
      <dgm:prSet presAssocID="{DFCB4EB8-AA5B-4CFB-A307-F5996E896FB0}" presName="rootConnector" presStyleLbl="node1" presStyleIdx="1" presStyleCnt="3"/>
      <dgm:spPr/>
    </dgm:pt>
    <dgm:pt modelId="{96D80D8E-DAE0-4DE7-8F95-B1B3F4CEFF8A}" type="pres">
      <dgm:prSet presAssocID="{DFCB4EB8-AA5B-4CFB-A307-F5996E896FB0}" presName="childShape" presStyleCnt="0"/>
      <dgm:spPr/>
    </dgm:pt>
    <dgm:pt modelId="{0ED98C73-215F-4B5D-A1F9-C5AD2147B7E7}" type="pres">
      <dgm:prSet presAssocID="{F39428A5-6B79-48F2-8A08-EC317EB216DC}" presName="root" presStyleCnt="0"/>
      <dgm:spPr/>
    </dgm:pt>
    <dgm:pt modelId="{FD88A9FD-9B09-4E24-AB39-2FE94BE8AF7E}" type="pres">
      <dgm:prSet presAssocID="{F39428A5-6B79-48F2-8A08-EC317EB216DC}" presName="rootComposite" presStyleCnt="0"/>
      <dgm:spPr/>
    </dgm:pt>
    <dgm:pt modelId="{BF51F50F-FCBF-4E60-878F-F4620656CFE8}" type="pres">
      <dgm:prSet presAssocID="{F39428A5-6B79-48F2-8A08-EC317EB216DC}" presName="rootText" presStyleLbl="node1" presStyleIdx="2" presStyleCnt="3" custScaleX="129319" custScaleY="201798" custLinFactNeighborX="-9462" custLinFactNeighborY="75774"/>
      <dgm:spPr/>
    </dgm:pt>
    <dgm:pt modelId="{C45DD508-62E4-4586-9DC3-6937A6F1C176}" type="pres">
      <dgm:prSet presAssocID="{F39428A5-6B79-48F2-8A08-EC317EB216DC}" presName="rootConnector" presStyleLbl="node1" presStyleIdx="2" presStyleCnt="3"/>
      <dgm:spPr/>
    </dgm:pt>
    <dgm:pt modelId="{CF86E42E-8C8C-47A1-B878-862FFD0CC186}" type="pres">
      <dgm:prSet presAssocID="{F39428A5-6B79-48F2-8A08-EC317EB216DC}" presName="childShape" presStyleCnt="0"/>
      <dgm:spPr/>
    </dgm:pt>
  </dgm:ptLst>
  <dgm:cxnLst>
    <dgm:cxn modelId="{50F1B437-9214-465E-A491-F995D7ABBEC0}" srcId="{263099FE-485B-4144-87CF-510B2EC667A8}" destId="{F39428A5-6B79-48F2-8A08-EC317EB216DC}" srcOrd="2" destOrd="0" parTransId="{A6874B25-4CF4-4029-9F9B-9923768D36B7}" sibTransId="{9ABE194B-6FD6-445E-9391-B789A56ABD20}"/>
    <dgm:cxn modelId="{AD995965-7237-4AE4-9CE7-6593032104AA}" type="presOf" srcId="{DB218C32-DF47-4C25-AA39-F91B70CBF960}" destId="{95CCA611-735F-41C7-8C48-4F833F0766F5}" srcOrd="1" destOrd="0" presId="urn:microsoft.com/office/officeart/2005/8/layout/hierarchy3"/>
    <dgm:cxn modelId="{58F7F2AC-2B62-4F5F-BFB3-166650856EF4}" srcId="{263099FE-485B-4144-87CF-510B2EC667A8}" destId="{DB218C32-DF47-4C25-AA39-F91B70CBF960}" srcOrd="0" destOrd="0" parTransId="{B6AD85BC-6954-458B-91DC-B15534B661C6}" sibTransId="{94398302-0562-498F-A295-04F551F74CA0}"/>
    <dgm:cxn modelId="{E1D358B2-422C-4D8A-8321-40149EA043E0}" type="presOf" srcId="{DB218C32-DF47-4C25-AA39-F91B70CBF960}" destId="{964E8ABD-E70D-45D4-8EE0-2960E8A3D03C}" srcOrd="0" destOrd="0" presId="urn:microsoft.com/office/officeart/2005/8/layout/hierarchy3"/>
    <dgm:cxn modelId="{B8F25CB9-278C-4285-AC08-98A6D8ED9D1B}" srcId="{263099FE-485B-4144-87CF-510B2EC667A8}" destId="{DFCB4EB8-AA5B-4CFB-A307-F5996E896FB0}" srcOrd="1" destOrd="0" parTransId="{AF5D28C7-F5C6-4A99-8EA7-06B5353182A8}" sibTransId="{E5D828FC-CDE9-4384-B842-D6EED64DD61F}"/>
    <dgm:cxn modelId="{E3F1E4C8-3C1E-439D-88EE-7508B8243109}" type="presOf" srcId="{F39428A5-6B79-48F2-8A08-EC317EB216DC}" destId="{BF51F50F-FCBF-4E60-878F-F4620656CFE8}" srcOrd="0" destOrd="0" presId="urn:microsoft.com/office/officeart/2005/8/layout/hierarchy3"/>
    <dgm:cxn modelId="{E5FF3AD9-EFCE-490C-BE99-F36424366E2E}" type="presOf" srcId="{263099FE-485B-4144-87CF-510B2EC667A8}" destId="{4416E143-2E2D-4E5E-9942-9C83FFB5EDE3}" srcOrd="0" destOrd="0" presId="urn:microsoft.com/office/officeart/2005/8/layout/hierarchy3"/>
    <dgm:cxn modelId="{218542DD-D8A5-418B-B2BD-1C17D540F0CA}" type="presOf" srcId="{DFCB4EB8-AA5B-4CFB-A307-F5996E896FB0}" destId="{72097D86-7524-4ADE-80B5-B20937994AC8}" srcOrd="1" destOrd="0" presId="urn:microsoft.com/office/officeart/2005/8/layout/hierarchy3"/>
    <dgm:cxn modelId="{A9648BF0-FDD2-4FEF-BD30-253069CC2B81}" type="presOf" srcId="{DFCB4EB8-AA5B-4CFB-A307-F5996E896FB0}" destId="{7C9707EA-9EC6-444C-9905-FAED0376E6E5}" srcOrd="0" destOrd="0" presId="urn:microsoft.com/office/officeart/2005/8/layout/hierarchy3"/>
    <dgm:cxn modelId="{53DA1BFC-FE94-479C-9E54-7A80265264B8}" type="presOf" srcId="{F39428A5-6B79-48F2-8A08-EC317EB216DC}" destId="{C45DD508-62E4-4586-9DC3-6937A6F1C176}" srcOrd="1" destOrd="0" presId="urn:microsoft.com/office/officeart/2005/8/layout/hierarchy3"/>
    <dgm:cxn modelId="{21C6F90A-9D62-4AD3-B8AC-BF80BEA8E2F1}" type="presParOf" srcId="{4416E143-2E2D-4E5E-9942-9C83FFB5EDE3}" destId="{29B7B4A2-88A9-4AFC-899C-AEFC8E401321}" srcOrd="0" destOrd="0" presId="urn:microsoft.com/office/officeart/2005/8/layout/hierarchy3"/>
    <dgm:cxn modelId="{420CB3EC-6EC9-48A5-AEE9-86005C0A4D97}" type="presParOf" srcId="{29B7B4A2-88A9-4AFC-899C-AEFC8E401321}" destId="{EF46F35C-5923-4810-A234-A201DCD0336E}" srcOrd="0" destOrd="0" presId="urn:microsoft.com/office/officeart/2005/8/layout/hierarchy3"/>
    <dgm:cxn modelId="{1E845873-EBD3-4F86-8682-D9FC5B790F58}" type="presParOf" srcId="{EF46F35C-5923-4810-A234-A201DCD0336E}" destId="{964E8ABD-E70D-45D4-8EE0-2960E8A3D03C}" srcOrd="0" destOrd="0" presId="urn:microsoft.com/office/officeart/2005/8/layout/hierarchy3"/>
    <dgm:cxn modelId="{7EF77986-96B4-4DED-8C5C-5D23E6AAB9FC}" type="presParOf" srcId="{EF46F35C-5923-4810-A234-A201DCD0336E}" destId="{95CCA611-735F-41C7-8C48-4F833F0766F5}" srcOrd="1" destOrd="0" presId="urn:microsoft.com/office/officeart/2005/8/layout/hierarchy3"/>
    <dgm:cxn modelId="{FDB68D92-F0C1-4CAB-8B3C-A017972177B4}" type="presParOf" srcId="{29B7B4A2-88A9-4AFC-899C-AEFC8E401321}" destId="{B7871ED3-B1CA-4F20-B8E2-A192AAC616F3}" srcOrd="1" destOrd="0" presId="urn:microsoft.com/office/officeart/2005/8/layout/hierarchy3"/>
    <dgm:cxn modelId="{6DF62E01-8FF1-4DC0-A5EB-53EF13BC01CE}" type="presParOf" srcId="{4416E143-2E2D-4E5E-9942-9C83FFB5EDE3}" destId="{61CB8367-CAED-435A-AC6F-70C3D8ED4A4F}" srcOrd="1" destOrd="0" presId="urn:microsoft.com/office/officeart/2005/8/layout/hierarchy3"/>
    <dgm:cxn modelId="{EA73DACC-EEE8-4B15-B424-F07538216581}" type="presParOf" srcId="{61CB8367-CAED-435A-AC6F-70C3D8ED4A4F}" destId="{4B54D36D-C4D7-4E20-BB80-7AAD4901618B}" srcOrd="0" destOrd="0" presId="urn:microsoft.com/office/officeart/2005/8/layout/hierarchy3"/>
    <dgm:cxn modelId="{50EC92B0-5A3C-4764-B84B-6A8A591002EB}" type="presParOf" srcId="{4B54D36D-C4D7-4E20-BB80-7AAD4901618B}" destId="{7C9707EA-9EC6-444C-9905-FAED0376E6E5}" srcOrd="0" destOrd="0" presId="urn:microsoft.com/office/officeart/2005/8/layout/hierarchy3"/>
    <dgm:cxn modelId="{C52851B7-FB62-4414-BEC7-1B8B9E0FADEA}" type="presParOf" srcId="{4B54D36D-C4D7-4E20-BB80-7AAD4901618B}" destId="{72097D86-7524-4ADE-80B5-B20937994AC8}" srcOrd="1" destOrd="0" presId="urn:microsoft.com/office/officeart/2005/8/layout/hierarchy3"/>
    <dgm:cxn modelId="{8792E402-295A-4656-9A55-086298CC7763}" type="presParOf" srcId="{61CB8367-CAED-435A-AC6F-70C3D8ED4A4F}" destId="{96D80D8E-DAE0-4DE7-8F95-B1B3F4CEFF8A}" srcOrd="1" destOrd="0" presId="urn:microsoft.com/office/officeart/2005/8/layout/hierarchy3"/>
    <dgm:cxn modelId="{4A4420D2-9208-4A81-BA3F-554DC6E75BA0}" type="presParOf" srcId="{4416E143-2E2D-4E5E-9942-9C83FFB5EDE3}" destId="{0ED98C73-215F-4B5D-A1F9-C5AD2147B7E7}" srcOrd="2" destOrd="0" presId="urn:microsoft.com/office/officeart/2005/8/layout/hierarchy3"/>
    <dgm:cxn modelId="{6A8136D4-3F65-4F63-A530-1AA879F09507}" type="presParOf" srcId="{0ED98C73-215F-4B5D-A1F9-C5AD2147B7E7}" destId="{FD88A9FD-9B09-4E24-AB39-2FE94BE8AF7E}" srcOrd="0" destOrd="0" presId="urn:microsoft.com/office/officeart/2005/8/layout/hierarchy3"/>
    <dgm:cxn modelId="{17F238D3-89BE-460D-9CD9-C3FF2BAEC0BA}" type="presParOf" srcId="{FD88A9FD-9B09-4E24-AB39-2FE94BE8AF7E}" destId="{BF51F50F-FCBF-4E60-878F-F4620656CFE8}" srcOrd="0" destOrd="0" presId="urn:microsoft.com/office/officeart/2005/8/layout/hierarchy3"/>
    <dgm:cxn modelId="{87966483-8248-4CEB-AEA7-F6B2D064C949}" type="presParOf" srcId="{FD88A9FD-9B09-4E24-AB39-2FE94BE8AF7E}" destId="{C45DD508-62E4-4586-9DC3-6937A6F1C176}" srcOrd="1" destOrd="0" presId="urn:microsoft.com/office/officeart/2005/8/layout/hierarchy3"/>
    <dgm:cxn modelId="{AB63389A-CFEA-490C-B1EB-6D68217CFF53}" type="presParOf" srcId="{0ED98C73-215F-4B5D-A1F9-C5AD2147B7E7}" destId="{CF86E42E-8C8C-47A1-B878-862FFD0CC18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51C2A4-DE4D-4FCD-9FBF-7A87198C2BE3}" type="doc">
      <dgm:prSet loTypeId="urn:microsoft.com/office/officeart/2005/8/layout/vList3" loCatId="list" qsTypeId="urn:microsoft.com/office/officeart/2005/8/quickstyle/simple3" qsCatId="simple" csTypeId="urn:microsoft.com/office/officeart/2005/8/colors/colorful5" csCatId="colorful" phldr="1"/>
      <dgm:spPr/>
      <dgm:t>
        <a:bodyPr/>
        <a:lstStyle/>
        <a:p>
          <a:endParaRPr lang="en-US"/>
        </a:p>
      </dgm:t>
    </dgm:pt>
    <dgm:pt modelId="{289FF2DE-27CC-4E39-BFB3-8194F0842BF1}">
      <dgm:prSet custT="1"/>
      <dgm:spPr/>
      <dgm:t>
        <a:bodyPr/>
        <a:lstStyle/>
        <a:p>
          <a:pPr rtl="0"/>
          <a:r>
            <a:rPr lang="en-US" sz="3200" b="0" i="0" dirty="0"/>
            <a:t>Approved </a:t>
          </a:r>
          <a:r>
            <a:rPr lang="en-US" sz="3200" b="0" i="0" u="none" dirty="0"/>
            <a:t>customized rates </a:t>
          </a:r>
          <a:r>
            <a:rPr lang="en-US" sz="3200" b="0" i="1" u="none" dirty="0">
              <a:solidFill>
                <a:schemeClr val="bg2">
                  <a:lumMod val="10000"/>
                </a:schemeClr>
              </a:solidFill>
            </a:rPr>
            <a:t>replace the standard rate</a:t>
          </a:r>
          <a:r>
            <a:rPr lang="en-US" sz="3200" b="0" i="0" u="none" dirty="0"/>
            <a:t> for the service </a:t>
          </a:r>
          <a:r>
            <a:rPr lang="en-US" sz="3200" b="0" i="0" dirty="0"/>
            <a:t>approved</a:t>
          </a:r>
          <a:endParaRPr lang="en-US" sz="3200" dirty="0"/>
        </a:p>
      </dgm:t>
    </dgm:pt>
    <dgm:pt modelId="{6EBE4EF2-9DBD-4E82-BF6E-0241A9F901EF}" type="parTrans" cxnId="{20FD48F9-DFA8-4A69-BBD6-9E53A859B515}">
      <dgm:prSet/>
      <dgm:spPr/>
      <dgm:t>
        <a:bodyPr/>
        <a:lstStyle/>
        <a:p>
          <a:endParaRPr lang="en-US"/>
        </a:p>
      </dgm:t>
    </dgm:pt>
    <dgm:pt modelId="{AF59DC94-C0B0-4F7E-BFF2-B619308B1152}" type="sibTrans" cxnId="{20FD48F9-DFA8-4A69-BBD6-9E53A859B515}">
      <dgm:prSet/>
      <dgm:spPr/>
      <dgm:t>
        <a:bodyPr/>
        <a:lstStyle/>
        <a:p>
          <a:endParaRPr lang="en-US"/>
        </a:p>
      </dgm:t>
    </dgm:pt>
    <dgm:pt modelId="{DD6B0867-78C0-4D46-B9FE-0A9493B960A4}">
      <dgm:prSet custT="1"/>
      <dgm:spPr/>
      <dgm:t>
        <a:bodyPr/>
        <a:lstStyle/>
        <a:p>
          <a:pPr rtl="0"/>
          <a:r>
            <a:rPr lang="en-US" sz="3200" b="0" i="0" dirty="0"/>
            <a:t>Approvals are </a:t>
          </a:r>
          <a:r>
            <a:rPr lang="en-US" sz="3200" b="0" i="1" u="none" dirty="0">
              <a:solidFill>
                <a:schemeClr val="bg2">
                  <a:lumMod val="10000"/>
                </a:schemeClr>
              </a:solidFill>
            </a:rPr>
            <a:t>retroactive</a:t>
          </a:r>
          <a:r>
            <a:rPr lang="en-US" sz="3200" b="0" i="1" u="none" dirty="0"/>
            <a:t> </a:t>
          </a:r>
          <a:r>
            <a:rPr lang="en-US" sz="3200" b="0" i="0" u="none" dirty="0"/>
            <a:t>to the date of a completed application</a:t>
          </a:r>
          <a:endParaRPr lang="en-US" sz="3200" i="0" dirty="0"/>
        </a:p>
      </dgm:t>
    </dgm:pt>
    <dgm:pt modelId="{364C6411-0253-453B-90AF-0ECD3ABFD303}" type="parTrans" cxnId="{A658A1B5-F32A-49B7-81ED-322F64C92E4B}">
      <dgm:prSet/>
      <dgm:spPr/>
      <dgm:t>
        <a:bodyPr/>
        <a:lstStyle/>
        <a:p>
          <a:endParaRPr lang="en-US"/>
        </a:p>
      </dgm:t>
    </dgm:pt>
    <dgm:pt modelId="{CA86AFEE-4830-4D51-B256-5DBE4F4762D4}" type="sibTrans" cxnId="{A658A1B5-F32A-49B7-81ED-322F64C92E4B}">
      <dgm:prSet/>
      <dgm:spPr/>
      <dgm:t>
        <a:bodyPr/>
        <a:lstStyle/>
        <a:p>
          <a:endParaRPr lang="en-US"/>
        </a:p>
      </dgm:t>
    </dgm:pt>
    <dgm:pt modelId="{6F7A7DE0-A77B-452D-8A0E-DC862D921755}">
      <dgm:prSet custT="1"/>
      <dgm:spPr/>
      <dgm:t>
        <a:bodyPr/>
        <a:lstStyle/>
        <a:p>
          <a:pPr rtl="0"/>
          <a:r>
            <a:rPr lang="en-US" sz="3200" b="0" i="1" u="none" dirty="0">
              <a:solidFill>
                <a:schemeClr val="bg2">
                  <a:lumMod val="10000"/>
                </a:schemeClr>
              </a:solidFill>
            </a:rPr>
            <a:t>End</a:t>
          </a:r>
          <a:r>
            <a:rPr lang="en-US" sz="3200" b="0" i="0" u="none" dirty="0">
              <a:solidFill>
                <a:schemeClr val="bg2">
                  <a:lumMod val="10000"/>
                </a:schemeClr>
              </a:solidFill>
            </a:rPr>
            <a:t> </a:t>
          </a:r>
          <a:r>
            <a:rPr lang="en-US" sz="3200" b="0" i="1" u="none" dirty="0">
              <a:solidFill>
                <a:schemeClr val="bg2">
                  <a:lumMod val="10000"/>
                </a:schemeClr>
              </a:solidFill>
            </a:rPr>
            <a:t>the current service authorization </a:t>
          </a:r>
          <a:r>
            <a:rPr lang="en-US" sz="3200" b="0" i="0" u="none" dirty="0"/>
            <a:t>and submit a new request</a:t>
          </a:r>
          <a:endParaRPr lang="en-US" sz="3200" i="0" u="none" dirty="0"/>
        </a:p>
      </dgm:t>
    </dgm:pt>
    <dgm:pt modelId="{A45580D3-2AD2-481A-8F15-B033C9E296DB}" type="parTrans" cxnId="{8740A11D-F0B2-4555-A285-78F1E074CE84}">
      <dgm:prSet/>
      <dgm:spPr/>
      <dgm:t>
        <a:bodyPr/>
        <a:lstStyle/>
        <a:p>
          <a:endParaRPr lang="en-US"/>
        </a:p>
      </dgm:t>
    </dgm:pt>
    <dgm:pt modelId="{7141BE6F-3DBC-4D59-A10E-C52C7D77AB95}" type="sibTrans" cxnId="{8740A11D-F0B2-4555-A285-78F1E074CE84}">
      <dgm:prSet/>
      <dgm:spPr/>
      <dgm:t>
        <a:bodyPr/>
        <a:lstStyle/>
        <a:p>
          <a:endParaRPr lang="en-US"/>
        </a:p>
      </dgm:t>
    </dgm:pt>
    <dgm:pt modelId="{679ABC9F-F95F-492A-9407-BF16D6A4D883}" type="pres">
      <dgm:prSet presAssocID="{6451C2A4-DE4D-4FCD-9FBF-7A87198C2BE3}" presName="linearFlow" presStyleCnt="0">
        <dgm:presLayoutVars>
          <dgm:dir/>
          <dgm:resizeHandles val="exact"/>
        </dgm:presLayoutVars>
      </dgm:prSet>
      <dgm:spPr/>
    </dgm:pt>
    <dgm:pt modelId="{05788240-8259-4BDA-A11A-EE0ACBB83268}" type="pres">
      <dgm:prSet presAssocID="{289FF2DE-27CC-4E39-BFB3-8194F0842BF1}" presName="composite" presStyleCnt="0"/>
      <dgm:spPr/>
    </dgm:pt>
    <dgm:pt modelId="{611CA518-7890-4416-8AE0-DB2F8CE0D0F5}" type="pres">
      <dgm:prSet presAssocID="{289FF2DE-27CC-4E39-BFB3-8194F0842BF1}" presName="imgShp" presStyleLbl="fgImgPlace1" presStyleIdx="0" presStyleCnt="3" custLinFactNeighborX="-85076" custLinFactNeighborY="-491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9FC3613-5BE9-4125-9550-1A10867BF2AB}" type="pres">
      <dgm:prSet presAssocID="{289FF2DE-27CC-4E39-BFB3-8194F0842BF1}" presName="txShp" presStyleLbl="node1" presStyleIdx="0" presStyleCnt="3" custScaleX="140583" custScaleY="108841" custLinFactNeighborX="-1006" custLinFactNeighborY="1018">
        <dgm:presLayoutVars>
          <dgm:bulletEnabled val="1"/>
        </dgm:presLayoutVars>
      </dgm:prSet>
      <dgm:spPr/>
    </dgm:pt>
    <dgm:pt modelId="{98808EBE-4BA6-49AD-AF88-BB76C8A1F2BA}" type="pres">
      <dgm:prSet presAssocID="{AF59DC94-C0B0-4F7E-BFF2-B619308B1152}" presName="spacing" presStyleCnt="0"/>
      <dgm:spPr/>
    </dgm:pt>
    <dgm:pt modelId="{9D0F6192-15A6-4BD1-B1B7-FBA99F575697}" type="pres">
      <dgm:prSet presAssocID="{DD6B0867-78C0-4D46-B9FE-0A9493B960A4}" presName="composite" presStyleCnt="0"/>
      <dgm:spPr/>
    </dgm:pt>
    <dgm:pt modelId="{922C32E6-0B63-4050-9560-8CD4CA13998C}" type="pres">
      <dgm:prSet presAssocID="{DD6B0867-78C0-4D46-B9FE-0A9493B960A4}" presName="imgShp" presStyleLbl="fgImgPlace1" presStyleIdx="1" presStyleCnt="3" custLinFactNeighborX="-84320" custLinFactNeighborY="-756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8A31DF6-25FE-4F18-AD46-E70593588778}" type="pres">
      <dgm:prSet presAssocID="{DD6B0867-78C0-4D46-B9FE-0A9493B960A4}" presName="txShp" presStyleLbl="node1" presStyleIdx="1" presStyleCnt="3" custScaleX="139736">
        <dgm:presLayoutVars>
          <dgm:bulletEnabled val="1"/>
        </dgm:presLayoutVars>
      </dgm:prSet>
      <dgm:spPr/>
    </dgm:pt>
    <dgm:pt modelId="{90A9CE60-6D89-44BA-9278-30F674E9FA0A}" type="pres">
      <dgm:prSet presAssocID="{CA86AFEE-4830-4D51-B256-5DBE4F4762D4}" presName="spacing" presStyleCnt="0"/>
      <dgm:spPr/>
    </dgm:pt>
    <dgm:pt modelId="{9DB6BCD2-96D4-4709-A48F-8B60936D6B23}" type="pres">
      <dgm:prSet presAssocID="{6F7A7DE0-A77B-452D-8A0E-DC862D921755}" presName="composite" presStyleCnt="0"/>
      <dgm:spPr/>
    </dgm:pt>
    <dgm:pt modelId="{6FEB3778-AFE8-4DC1-8AF6-C38867FA2EE3}" type="pres">
      <dgm:prSet presAssocID="{6F7A7DE0-A77B-452D-8A0E-DC862D921755}" presName="imgShp" presStyleLbl="fgImgPlace1" presStyleIdx="2" presStyleCnt="3" custLinFactNeighborX="-81295" custLinFactNeighborY="-151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A0558B17-B558-4380-9A2E-4502698C1AA3}" type="pres">
      <dgm:prSet presAssocID="{6F7A7DE0-A77B-452D-8A0E-DC862D921755}" presName="txShp" presStyleLbl="node1" presStyleIdx="2" presStyleCnt="3" custScaleX="139313">
        <dgm:presLayoutVars>
          <dgm:bulletEnabled val="1"/>
        </dgm:presLayoutVars>
      </dgm:prSet>
      <dgm:spPr/>
    </dgm:pt>
  </dgm:ptLst>
  <dgm:cxnLst>
    <dgm:cxn modelId="{8740A11D-F0B2-4555-A285-78F1E074CE84}" srcId="{6451C2A4-DE4D-4FCD-9FBF-7A87198C2BE3}" destId="{6F7A7DE0-A77B-452D-8A0E-DC862D921755}" srcOrd="2" destOrd="0" parTransId="{A45580D3-2AD2-481A-8F15-B033C9E296DB}" sibTransId="{7141BE6F-3DBC-4D59-A10E-C52C7D77AB95}"/>
    <dgm:cxn modelId="{1FA8BD24-38C7-4479-9B82-D0786D5351E1}" type="presOf" srcId="{289FF2DE-27CC-4E39-BFB3-8194F0842BF1}" destId="{99FC3613-5BE9-4125-9550-1A10867BF2AB}" srcOrd="0" destOrd="0" presId="urn:microsoft.com/office/officeart/2005/8/layout/vList3"/>
    <dgm:cxn modelId="{9DA04695-9909-4EC0-83C8-3FCFC3BB12C5}" type="presOf" srcId="{6451C2A4-DE4D-4FCD-9FBF-7A87198C2BE3}" destId="{679ABC9F-F95F-492A-9407-BF16D6A4D883}" srcOrd="0" destOrd="0" presId="urn:microsoft.com/office/officeart/2005/8/layout/vList3"/>
    <dgm:cxn modelId="{A658A1B5-F32A-49B7-81ED-322F64C92E4B}" srcId="{6451C2A4-DE4D-4FCD-9FBF-7A87198C2BE3}" destId="{DD6B0867-78C0-4D46-B9FE-0A9493B960A4}" srcOrd="1" destOrd="0" parTransId="{364C6411-0253-453B-90AF-0ECD3ABFD303}" sibTransId="{CA86AFEE-4830-4D51-B256-5DBE4F4762D4}"/>
    <dgm:cxn modelId="{2CA6EBCB-2A4C-420A-85D2-3C7BD61A65A5}" type="presOf" srcId="{6F7A7DE0-A77B-452D-8A0E-DC862D921755}" destId="{A0558B17-B558-4380-9A2E-4502698C1AA3}" srcOrd="0" destOrd="0" presId="urn:microsoft.com/office/officeart/2005/8/layout/vList3"/>
    <dgm:cxn modelId="{73E60ED4-99B7-4BE6-8D33-2AA289C167FA}" type="presOf" srcId="{DD6B0867-78C0-4D46-B9FE-0A9493B960A4}" destId="{18A31DF6-25FE-4F18-AD46-E70593588778}" srcOrd="0" destOrd="0" presId="urn:microsoft.com/office/officeart/2005/8/layout/vList3"/>
    <dgm:cxn modelId="{20FD48F9-DFA8-4A69-BBD6-9E53A859B515}" srcId="{6451C2A4-DE4D-4FCD-9FBF-7A87198C2BE3}" destId="{289FF2DE-27CC-4E39-BFB3-8194F0842BF1}" srcOrd="0" destOrd="0" parTransId="{6EBE4EF2-9DBD-4E82-BF6E-0241A9F901EF}" sibTransId="{AF59DC94-C0B0-4F7E-BFF2-B619308B1152}"/>
    <dgm:cxn modelId="{D81D6940-19B7-43DF-B0C7-3510B424547E}" type="presParOf" srcId="{679ABC9F-F95F-492A-9407-BF16D6A4D883}" destId="{05788240-8259-4BDA-A11A-EE0ACBB83268}" srcOrd="0" destOrd="0" presId="urn:microsoft.com/office/officeart/2005/8/layout/vList3"/>
    <dgm:cxn modelId="{C0BCEC73-FA78-469E-8035-4A9D0AF91824}" type="presParOf" srcId="{05788240-8259-4BDA-A11A-EE0ACBB83268}" destId="{611CA518-7890-4416-8AE0-DB2F8CE0D0F5}" srcOrd="0" destOrd="0" presId="urn:microsoft.com/office/officeart/2005/8/layout/vList3"/>
    <dgm:cxn modelId="{D5B409E3-6CA3-4106-BBB8-6C1C010C0E95}" type="presParOf" srcId="{05788240-8259-4BDA-A11A-EE0ACBB83268}" destId="{99FC3613-5BE9-4125-9550-1A10867BF2AB}" srcOrd="1" destOrd="0" presId="urn:microsoft.com/office/officeart/2005/8/layout/vList3"/>
    <dgm:cxn modelId="{99C91ACE-0B94-4904-AA74-E3C34019A834}" type="presParOf" srcId="{679ABC9F-F95F-492A-9407-BF16D6A4D883}" destId="{98808EBE-4BA6-49AD-AF88-BB76C8A1F2BA}" srcOrd="1" destOrd="0" presId="urn:microsoft.com/office/officeart/2005/8/layout/vList3"/>
    <dgm:cxn modelId="{0CE24041-B8A0-4014-9B3E-6528FD8F83AA}" type="presParOf" srcId="{679ABC9F-F95F-492A-9407-BF16D6A4D883}" destId="{9D0F6192-15A6-4BD1-B1B7-FBA99F575697}" srcOrd="2" destOrd="0" presId="urn:microsoft.com/office/officeart/2005/8/layout/vList3"/>
    <dgm:cxn modelId="{5109FC2B-5DF2-482E-9F83-F9B2D5C01F37}" type="presParOf" srcId="{9D0F6192-15A6-4BD1-B1B7-FBA99F575697}" destId="{922C32E6-0B63-4050-9560-8CD4CA13998C}" srcOrd="0" destOrd="0" presId="urn:microsoft.com/office/officeart/2005/8/layout/vList3"/>
    <dgm:cxn modelId="{DB913D10-337D-421C-A510-9393B48B5957}" type="presParOf" srcId="{9D0F6192-15A6-4BD1-B1B7-FBA99F575697}" destId="{18A31DF6-25FE-4F18-AD46-E70593588778}" srcOrd="1" destOrd="0" presId="urn:microsoft.com/office/officeart/2005/8/layout/vList3"/>
    <dgm:cxn modelId="{9077006F-604B-4AB7-BCDA-A2DA6C9681EF}" type="presParOf" srcId="{679ABC9F-F95F-492A-9407-BF16D6A4D883}" destId="{90A9CE60-6D89-44BA-9278-30F674E9FA0A}" srcOrd="3" destOrd="0" presId="urn:microsoft.com/office/officeart/2005/8/layout/vList3"/>
    <dgm:cxn modelId="{38F83960-00DC-4413-85B7-FB8ABDAF7EDA}" type="presParOf" srcId="{679ABC9F-F95F-492A-9407-BF16D6A4D883}" destId="{9DB6BCD2-96D4-4709-A48F-8B60936D6B23}" srcOrd="4" destOrd="0" presId="urn:microsoft.com/office/officeart/2005/8/layout/vList3"/>
    <dgm:cxn modelId="{CE2430B3-B0A0-4AB4-8D28-5199F06B0983}" type="presParOf" srcId="{9DB6BCD2-96D4-4709-A48F-8B60936D6B23}" destId="{6FEB3778-AFE8-4DC1-8AF6-C38867FA2EE3}" srcOrd="0" destOrd="0" presId="urn:microsoft.com/office/officeart/2005/8/layout/vList3"/>
    <dgm:cxn modelId="{E29355C9-3B05-413D-9275-E899CBEF6CD4}" type="presParOf" srcId="{9DB6BCD2-96D4-4709-A48F-8B60936D6B23}" destId="{A0558B17-B558-4380-9A2E-4502698C1AA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B7AE0-4354-4C44-9C1A-BBA64349A856}">
      <dsp:nvSpPr>
        <dsp:cNvPr id="0" name=""/>
        <dsp:cNvSpPr/>
      </dsp:nvSpPr>
      <dsp:spPr>
        <a:xfrm>
          <a:off x="0" y="61747"/>
          <a:ext cx="9248931" cy="1670400"/>
        </a:xfrm>
        <a:prstGeom prst="flowChartProcess">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b="1" i="0" kern="1200" dirty="0">
              <a:solidFill>
                <a:schemeClr val="bg2">
                  <a:lumMod val="10000"/>
                </a:schemeClr>
              </a:solidFill>
            </a:rPr>
            <a:t>Additional Funding Within The Waiver System</a:t>
          </a:r>
          <a:endParaRPr lang="en-US" sz="2800" b="1" kern="1200" dirty="0">
            <a:solidFill>
              <a:schemeClr val="bg2">
                <a:lumMod val="10000"/>
              </a:schemeClr>
            </a:solidFill>
          </a:endParaRPr>
        </a:p>
      </dsp:txBody>
      <dsp:txXfrm>
        <a:off x="0" y="61747"/>
        <a:ext cx="9248931" cy="1670400"/>
      </dsp:txXfrm>
    </dsp:sp>
    <dsp:sp modelId="{83C3952A-078C-45CD-B575-DC366F6EEFA5}">
      <dsp:nvSpPr>
        <dsp:cNvPr id="0" name=""/>
        <dsp:cNvSpPr/>
      </dsp:nvSpPr>
      <dsp:spPr>
        <a:xfrm>
          <a:off x="0" y="1576633"/>
          <a:ext cx="9248931" cy="254736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b="1" i="0" kern="1200" dirty="0"/>
            <a:t>Effective June 1, 2017, by approval from CMS</a:t>
          </a:r>
          <a:endParaRPr lang="en-US" sz="2800" b="1" kern="1200" dirty="0"/>
        </a:p>
        <a:p>
          <a:pPr marL="285750" lvl="1" indent="-285750" algn="l" defTabSz="1244600" rtl="0">
            <a:lnSpc>
              <a:spcPct val="90000"/>
            </a:lnSpc>
            <a:spcBef>
              <a:spcPct val="0"/>
            </a:spcBef>
            <a:spcAft>
              <a:spcPct val="15000"/>
            </a:spcAft>
            <a:buChar char="•"/>
          </a:pPr>
          <a:endParaRPr lang="en-US" sz="2800" b="1" kern="1200"/>
        </a:p>
        <a:p>
          <a:pPr marL="285750" lvl="1" indent="-285750" algn="l" defTabSz="1244600" rtl="0">
            <a:lnSpc>
              <a:spcPct val="90000"/>
            </a:lnSpc>
            <a:spcBef>
              <a:spcPct val="0"/>
            </a:spcBef>
            <a:spcAft>
              <a:spcPct val="15000"/>
            </a:spcAft>
            <a:buChar char="•"/>
          </a:pPr>
          <a:r>
            <a:rPr lang="en-US" sz="2800" b="1" i="0" kern="1200" dirty="0"/>
            <a:t>Waiver services that allow for a rate that is unique to the individual based on exceptional support needs</a:t>
          </a:r>
          <a:endParaRPr lang="en-US" sz="2800" b="1" kern="1200" dirty="0"/>
        </a:p>
      </dsp:txBody>
      <dsp:txXfrm>
        <a:off x="0" y="1576633"/>
        <a:ext cx="9248931" cy="25473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F4364-F457-4242-A191-C2E6EA253A37}">
      <dsp:nvSpPr>
        <dsp:cNvPr id="0" name=""/>
        <dsp:cNvSpPr/>
      </dsp:nvSpPr>
      <dsp:spPr>
        <a:xfrm>
          <a:off x="64348" y="0"/>
          <a:ext cx="5175646" cy="435422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b="1" i="0" kern="1200" dirty="0"/>
            <a:t>The provider can resubmit following a 30 day waiting period if additional information is available or if the individual’s condition changes  </a:t>
          </a:r>
          <a:endParaRPr lang="en-US" sz="2100" b="1" kern="1200" dirty="0"/>
        </a:p>
      </dsp:txBody>
      <dsp:txXfrm>
        <a:off x="64348" y="1741689"/>
        <a:ext cx="5175646" cy="1741689"/>
      </dsp:txXfrm>
    </dsp:sp>
    <dsp:sp modelId="{0376A3AB-1293-4F2A-8B81-2ECC58A61E58}">
      <dsp:nvSpPr>
        <dsp:cNvPr id="0" name=""/>
        <dsp:cNvSpPr/>
      </dsp:nvSpPr>
      <dsp:spPr>
        <a:xfrm>
          <a:off x="1867363" y="261253"/>
          <a:ext cx="1449956" cy="144995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095844-73E6-4735-A718-7AEB8E7C9BA9}">
      <dsp:nvSpPr>
        <dsp:cNvPr id="0" name=""/>
        <dsp:cNvSpPr/>
      </dsp:nvSpPr>
      <dsp:spPr>
        <a:xfrm>
          <a:off x="5335434" y="0"/>
          <a:ext cx="5175646" cy="4354224"/>
        </a:xfrm>
        <a:prstGeom prst="roundRect">
          <a:avLst>
            <a:gd name="adj" fmla="val 10000"/>
          </a:avLst>
        </a:prstGeom>
        <a:solidFill>
          <a:schemeClr val="accent5">
            <a:hueOff val="-7398446"/>
            <a:satOff val="777"/>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b="1" i="0" kern="1200" dirty="0"/>
            <a:t>The provider can appeal the decision to DMAS within 30 days</a:t>
          </a:r>
          <a:endParaRPr lang="en-US" sz="2100" b="1" kern="1200" dirty="0"/>
        </a:p>
      </dsp:txBody>
      <dsp:txXfrm>
        <a:off x="5335434" y="1741689"/>
        <a:ext cx="5175646" cy="1741689"/>
      </dsp:txXfrm>
    </dsp:sp>
    <dsp:sp modelId="{AA2B57AE-E6E2-4112-9D81-0A3957D73CE6}">
      <dsp:nvSpPr>
        <dsp:cNvPr id="0" name=""/>
        <dsp:cNvSpPr/>
      </dsp:nvSpPr>
      <dsp:spPr>
        <a:xfrm>
          <a:off x="7198279" y="261253"/>
          <a:ext cx="1449956" cy="144995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99AF84-4981-4499-A25C-014A47727BD9}">
      <dsp:nvSpPr>
        <dsp:cNvPr id="0" name=""/>
        <dsp:cNvSpPr/>
      </dsp:nvSpPr>
      <dsp:spPr>
        <a:xfrm>
          <a:off x="420623" y="3483379"/>
          <a:ext cx="9674352" cy="653133"/>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6E41F-3142-4305-8DE2-2C2F5AD74DE3}">
      <dsp:nvSpPr>
        <dsp:cNvPr id="0" name=""/>
        <dsp:cNvSpPr/>
      </dsp:nvSpPr>
      <dsp:spPr>
        <a:xfrm>
          <a:off x="0" y="3990891"/>
          <a:ext cx="11126988" cy="81706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b="0" i="0" kern="1200" dirty="0">
              <a:solidFill>
                <a:schemeClr val="bg2">
                  <a:lumMod val="10000"/>
                </a:schemeClr>
              </a:solidFill>
            </a:rPr>
            <a:t>DBHDS does not have any authority over the appeals process.  All questions regarding a submitted appeal should be directed to DMAS </a:t>
          </a:r>
          <a:endParaRPr lang="en-US" sz="1900" kern="1200" dirty="0">
            <a:solidFill>
              <a:schemeClr val="bg2">
                <a:lumMod val="10000"/>
              </a:schemeClr>
            </a:solidFill>
          </a:endParaRPr>
        </a:p>
      </dsp:txBody>
      <dsp:txXfrm>
        <a:off x="0" y="3990891"/>
        <a:ext cx="11126988" cy="817066"/>
      </dsp:txXfrm>
    </dsp:sp>
    <dsp:sp modelId="{55956781-51C5-40AD-AEBF-E9FD93671D60}">
      <dsp:nvSpPr>
        <dsp:cNvPr id="0" name=""/>
        <dsp:cNvSpPr/>
      </dsp:nvSpPr>
      <dsp:spPr>
        <a:xfrm rot="10800000">
          <a:off x="0" y="2000276"/>
          <a:ext cx="11126988" cy="2002871"/>
        </a:xfrm>
        <a:prstGeom prst="upArrowCallout">
          <a:avLst/>
        </a:prstGeom>
        <a:solidFill>
          <a:schemeClr val="accent5">
            <a:hueOff val="-3699223"/>
            <a:satOff val="389"/>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b="1" i="0" kern="1200" dirty="0"/>
            <a:t>APPEALS DIVISION</a:t>
          </a:r>
        </a:p>
        <a:p>
          <a:pPr marL="0" lvl="0" indent="0" algn="ctr" defTabSz="711200" rtl="0">
            <a:lnSpc>
              <a:spcPct val="90000"/>
            </a:lnSpc>
            <a:spcBef>
              <a:spcPct val="0"/>
            </a:spcBef>
            <a:spcAft>
              <a:spcPct val="35000"/>
            </a:spcAft>
            <a:buNone/>
          </a:pPr>
          <a:r>
            <a:rPr lang="en-US" sz="1600" b="0" i="0" kern="1200" dirty="0"/>
            <a:t>Department of Medical Assistance Services (DMAS)</a:t>
          </a:r>
        </a:p>
        <a:p>
          <a:pPr marL="0" lvl="0" indent="0" algn="ctr" defTabSz="711200" rtl="0">
            <a:lnSpc>
              <a:spcPct val="90000"/>
            </a:lnSpc>
            <a:spcBef>
              <a:spcPct val="0"/>
            </a:spcBef>
            <a:spcAft>
              <a:spcPct val="35000"/>
            </a:spcAft>
            <a:buNone/>
          </a:pPr>
          <a:r>
            <a:rPr lang="en-US" sz="1600" b="0" i="0" kern="1200" dirty="0"/>
            <a:t>600 East Broad Street, Suite 1300</a:t>
          </a:r>
        </a:p>
        <a:p>
          <a:pPr marL="0" lvl="0" indent="0" algn="ctr" defTabSz="711200" rtl="0">
            <a:lnSpc>
              <a:spcPct val="90000"/>
            </a:lnSpc>
            <a:spcBef>
              <a:spcPct val="0"/>
            </a:spcBef>
            <a:spcAft>
              <a:spcPct val="35000"/>
            </a:spcAft>
            <a:buNone/>
          </a:pPr>
          <a:r>
            <a:rPr lang="en-US" sz="1600" b="0" i="0" kern="1200" dirty="0"/>
            <a:t>Richmond, VA. 23219</a:t>
          </a:r>
          <a:endParaRPr lang="en-US" sz="1600" kern="1200" dirty="0"/>
        </a:p>
      </dsp:txBody>
      <dsp:txXfrm rot="10800000">
        <a:off x="0" y="2000276"/>
        <a:ext cx="11126988" cy="1301405"/>
      </dsp:txXfrm>
    </dsp:sp>
    <dsp:sp modelId="{79E6F1B1-6820-4865-8F08-D41CF6E84887}">
      <dsp:nvSpPr>
        <dsp:cNvPr id="0" name=""/>
        <dsp:cNvSpPr/>
      </dsp:nvSpPr>
      <dsp:spPr>
        <a:xfrm rot="10800000">
          <a:off x="0" y="0"/>
          <a:ext cx="11126988" cy="2012006"/>
        </a:xfrm>
        <a:prstGeom prst="upArrowCallout">
          <a:avLst/>
        </a:prstGeom>
        <a:solidFill>
          <a:schemeClr val="accent5">
            <a:hueOff val="-7398446"/>
            <a:satOff val="777"/>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b="1" i="0" u="sng" kern="1200" dirty="0">
              <a:solidFill>
                <a:schemeClr val="bg2">
                  <a:lumMod val="10000"/>
                </a:schemeClr>
              </a:solidFill>
              <a:latin typeface="+mj-lt"/>
            </a:rPr>
            <a:t>You Have the Right to Appeal</a:t>
          </a:r>
          <a:endParaRPr lang="en-US" sz="2400" b="1" u="sng" kern="1200" dirty="0">
            <a:solidFill>
              <a:schemeClr val="bg2">
                <a:lumMod val="10000"/>
              </a:schemeClr>
            </a:solidFill>
            <a:latin typeface="+mj-lt"/>
          </a:endParaRPr>
        </a:p>
      </dsp:txBody>
      <dsp:txXfrm rot="-10800000">
        <a:off x="0" y="0"/>
        <a:ext cx="11126988" cy="706214"/>
      </dsp:txXfrm>
    </dsp:sp>
    <dsp:sp modelId="{165E7283-20E1-4FE7-8337-C90374155F26}">
      <dsp:nvSpPr>
        <dsp:cNvPr id="0" name=""/>
        <dsp:cNvSpPr/>
      </dsp:nvSpPr>
      <dsp:spPr>
        <a:xfrm>
          <a:off x="36273" y="686269"/>
          <a:ext cx="11084037" cy="74320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0">
            <a:lnSpc>
              <a:spcPct val="90000"/>
            </a:lnSpc>
            <a:spcBef>
              <a:spcPct val="0"/>
            </a:spcBef>
            <a:spcAft>
              <a:spcPct val="35000"/>
            </a:spcAft>
            <a:buNone/>
          </a:pPr>
          <a:r>
            <a:rPr lang="en-US" sz="2000" b="0" i="0" kern="1200"/>
            <a:t>If you wish to appeal a denied customized rate, you must file a written notice of appeal with the DMAS Appeals Division within 30 days. </a:t>
          </a:r>
          <a:r>
            <a:rPr lang="en-US" sz="2400" b="0" i="0" kern="1200"/>
            <a:t> </a:t>
          </a:r>
          <a:endParaRPr lang="en-US" sz="2400" kern="1200"/>
        </a:p>
      </dsp:txBody>
      <dsp:txXfrm>
        <a:off x="36273" y="686269"/>
        <a:ext cx="11084037" cy="7432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F16B5-683D-48D5-A6D8-FA3D1F3A5305}">
      <dsp:nvSpPr>
        <dsp:cNvPr id="0" name=""/>
        <dsp:cNvSpPr/>
      </dsp:nvSpPr>
      <dsp:spPr>
        <a:xfrm>
          <a:off x="0" y="0"/>
          <a:ext cx="10838872" cy="29116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i="0" kern="1200" dirty="0"/>
            <a:t>  </a:t>
          </a:r>
          <a:r>
            <a:rPr lang="en-US" sz="1800" b="1" i="0" kern="1200" dirty="0">
              <a:solidFill>
                <a:schemeClr val="bg2">
                  <a:lumMod val="10000"/>
                </a:schemeClr>
              </a:solidFill>
            </a:rPr>
            <a:t>GENERAL QUESTIONS:</a:t>
          </a:r>
          <a:endParaRPr lang="en-US" sz="1800" b="1" kern="1200" dirty="0">
            <a:solidFill>
              <a:schemeClr val="bg2">
                <a:lumMod val="10000"/>
              </a:schemeClr>
            </a:solidFill>
          </a:endParaRPr>
        </a:p>
      </dsp:txBody>
      <dsp:txXfrm>
        <a:off x="14213" y="14213"/>
        <a:ext cx="10810446" cy="262735"/>
      </dsp:txXfrm>
    </dsp:sp>
    <dsp:sp modelId="{ACCE2C1F-9A22-4826-8D30-C2976EAA9267}">
      <dsp:nvSpPr>
        <dsp:cNvPr id="0" name=""/>
        <dsp:cNvSpPr/>
      </dsp:nvSpPr>
      <dsp:spPr>
        <a:xfrm>
          <a:off x="0" y="312800"/>
          <a:ext cx="10838872"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134"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US" sz="2000" b="0" i="0" kern="1200" dirty="0">
              <a:solidFill>
                <a:schemeClr val="bg2">
                  <a:lumMod val="10000"/>
                </a:schemeClr>
              </a:solidFill>
            </a:rPr>
            <a:t>Email:</a:t>
          </a:r>
          <a:r>
            <a:rPr lang="en-US" sz="2000" b="0" i="0" kern="1200" dirty="0"/>
            <a:t> </a:t>
          </a:r>
          <a:r>
            <a:rPr lang="en-US" sz="2000" b="0" i="0" u="sng" kern="1200"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DBHDScustomizedrate@dbhds.virginia.gov</a:t>
          </a:r>
          <a:endParaRPr lang="en-US" sz="2000" b="0" kern="1200" dirty="0">
            <a:solidFill>
              <a:srgbClr val="0070C0"/>
            </a:solidFill>
          </a:endParaRPr>
        </a:p>
      </dsp:txBody>
      <dsp:txXfrm>
        <a:off x="0" y="312800"/>
        <a:ext cx="10838872" cy="414000"/>
      </dsp:txXfrm>
    </dsp:sp>
    <dsp:sp modelId="{3798F0D0-5696-4C0E-9C0F-CE664C2F1EF5}">
      <dsp:nvSpPr>
        <dsp:cNvPr id="0" name=""/>
        <dsp:cNvSpPr/>
      </dsp:nvSpPr>
      <dsp:spPr>
        <a:xfrm>
          <a:off x="0" y="726800"/>
          <a:ext cx="10838872" cy="275029"/>
        </a:xfrm>
        <a:prstGeom prst="roundRect">
          <a:avLst/>
        </a:prstGeom>
        <a:gradFill rotWithShape="0">
          <a:gsLst>
            <a:gs pos="0">
              <a:schemeClr val="accent5">
                <a:hueOff val="-2466149"/>
                <a:satOff val="259"/>
                <a:lumOff val="-1569"/>
                <a:alphaOff val="0"/>
                <a:satMod val="103000"/>
                <a:lumMod val="102000"/>
                <a:tint val="94000"/>
              </a:schemeClr>
            </a:gs>
            <a:gs pos="50000">
              <a:schemeClr val="accent5">
                <a:hueOff val="-2466149"/>
                <a:satOff val="259"/>
                <a:lumOff val="-1569"/>
                <a:alphaOff val="0"/>
                <a:satMod val="110000"/>
                <a:lumMod val="100000"/>
                <a:shade val="100000"/>
              </a:schemeClr>
            </a:gs>
            <a:gs pos="100000">
              <a:schemeClr val="accent5">
                <a:hueOff val="-2466149"/>
                <a:satOff val="259"/>
                <a:lumOff val="-156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i="0" u="none" kern="1200" dirty="0"/>
            <a:t>  </a:t>
          </a:r>
          <a:r>
            <a:rPr lang="en-US" sz="1800" b="1" i="0" u="none" kern="1200" dirty="0">
              <a:solidFill>
                <a:schemeClr val="bg2">
                  <a:lumMod val="10000"/>
                </a:schemeClr>
              </a:solidFill>
            </a:rPr>
            <a:t>Customized Rate Technical Consultants</a:t>
          </a:r>
          <a:endParaRPr lang="en-US" sz="1800" b="1" u="none" kern="1200" dirty="0">
            <a:solidFill>
              <a:schemeClr val="bg2">
                <a:lumMod val="10000"/>
              </a:schemeClr>
            </a:solidFill>
          </a:endParaRPr>
        </a:p>
      </dsp:txBody>
      <dsp:txXfrm>
        <a:off x="13426" y="740226"/>
        <a:ext cx="10812020" cy="248177"/>
      </dsp:txXfrm>
    </dsp:sp>
    <dsp:sp modelId="{AEE81548-BF24-49DA-9F19-BA59F6D9A9FB}">
      <dsp:nvSpPr>
        <dsp:cNvPr id="0" name=""/>
        <dsp:cNvSpPr/>
      </dsp:nvSpPr>
      <dsp:spPr>
        <a:xfrm>
          <a:off x="0" y="1001830"/>
          <a:ext cx="10838872" cy="131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134"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US" sz="2000" b="0" i="0" kern="1200" dirty="0">
              <a:solidFill>
                <a:schemeClr val="bg2">
                  <a:lumMod val="10000"/>
                </a:schemeClr>
              </a:solidFill>
            </a:rPr>
            <a:t>Email:</a:t>
          </a:r>
          <a:r>
            <a:rPr lang="en-US" sz="2000" b="0" i="0" kern="1200" dirty="0"/>
            <a:t> </a:t>
          </a:r>
          <a:r>
            <a:rPr lang="en-US" sz="2000" b="0" i="0" u="sng" kern="1200" dirty="0">
              <a:solidFill>
                <a:srgbClr val="0070C0"/>
              </a:solidFill>
              <a:hlinkClick xmlns:r="http://schemas.openxmlformats.org/officeDocument/2006/relationships" r:id="rId2">
                <a:extLst>
                  <a:ext uri="{A12FA001-AC4F-418D-AE19-62706E023703}">
                    <ahyp:hlinkClr xmlns:ahyp="http://schemas.microsoft.com/office/drawing/2018/hyperlinkcolor" val="tx"/>
                  </a:ext>
                </a:extLst>
              </a:hlinkClick>
            </a:rPr>
            <a:t>Gina.Koke@dbhds.virginia.gov</a:t>
          </a:r>
          <a:endParaRPr lang="en-US" sz="2000" b="0" kern="1200" dirty="0">
            <a:solidFill>
              <a:srgbClr val="0070C0"/>
            </a:solidFill>
          </a:endParaRPr>
        </a:p>
        <a:p>
          <a:pPr marL="228600" lvl="1" indent="-228600" algn="l" defTabSz="889000" rtl="0">
            <a:lnSpc>
              <a:spcPct val="90000"/>
            </a:lnSpc>
            <a:spcBef>
              <a:spcPct val="0"/>
            </a:spcBef>
            <a:spcAft>
              <a:spcPct val="20000"/>
            </a:spcAft>
            <a:buChar char="•"/>
          </a:pPr>
          <a:r>
            <a:rPr lang="en-US" sz="2000" b="0" i="0" kern="1200" dirty="0">
              <a:solidFill>
                <a:schemeClr val="bg2">
                  <a:lumMod val="10000"/>
                </a:schemeClr>
              </a:solidFill>
            </a:rPr>
            <a:t>Phone:</a:t>
          </a:r>
          <a:r>
            <a:rPr lang="en-US" sz="2000" b="0" i="0" kern="1200" dirty="0"/>
            <a:t> </a:t>
          </a:r>
          <a:r>
            <a:rPr lang="en-US" sz="2000" b="0" i="0" kern="1200" dirty="0">
              <a:solidFill>
                <a:schemeClr val="bg2">
                  <a:lumMod val="10000"/>
                </a:schemeClr>
              </a:solidFill>
            </a:rPr>
            <a:t>(804)-944-7156</a:t>
          </a:r>
          <a:endParaRPr lang="en-US" sz="2000" b="0" kern="1200" dirty="0">
            <a:solidFill>
              <a:schemeClr val="bg2">
                <a:lumMod val="10000"/>
              </a:schemeClr>
            </a:solidFill>
          </a:endParaRPr>
        </a:p>
        <a:p>
          <a:pPr marL="228600" lvl="1" indent="-228600" algn="l" defTabSz="889000" rtl="0">
            <a:lnSpc>
              <a:spcPct val="90000"/>
            </a:lnSpc>
            <a:spcBef>
              <a:spcPct val="0"/>
            </a:spcBef>
            <a:spcAft>
              <a:spcPct val="20000"/>
            </a:spcAft>
            <a:buChar char="•"/>
          </a:pPr>
          <a:r>
            <a:rPr lang="en-US" sz="2000" b="0" kern="1200" dirty="0">
              <a:solidFill>
                <a:schemeClr val="bg2">
                  <a:lumMod val="10000"/>
                </a:schemeClr>
              </a:solidFill>
            </a:rPr>
            <a:t>Email:</a:t>
          </a:r>
          <a:r>
            <a:rPr lang="en-US" sz="2000" b="0" kern="1200" dirty="0"/>
            <a:t> </a:t>
          </a:r>
          <a:r>
            <a:rPr lang="en-US" sz="2000" b="0" u="sng" kern="1200" dirty="0">
              <a:solidFill>
                <a:srgbClr val="0070C0"/>
              </a:solidFill>
            </a:rPr>
            <a:t>Javier.Ramos@dbhds.virginia.gov</a:t>
          </a:r>
        </a:p>
        <a:p>
          <a:pPr marL="228600" lvl="1" indent="-228600" algn="l" defTabSz="889000" rtl="0">
            <a:lnSpc>
              <a:spcPct val="90000"/>
            </a:lnSpc>
            <a:spcBef>
              <a:spcPct val="0"/>
            </a:spcBef>
            <a:spcAft>
              <a:spcPct val="20000"/>
            </a:spcAft>
            <a:buChar char="•"/>
          </a:pPr>
          <a:r>
            <a:rPr lang="en-US" sz="2000" b="0" kern="1200" dirty="0">
              <a:solidFill>
                <a:schemeClr val="bg2">
                  <a:lumMod val="10000"/>
                </a:schemeClr>
              </a:solidFill>
            </a:rPr>
            <a:t>Phone:</a:t>
          </a:r>
          <a:r>
            <a:rPr lang="en-US" sz="2000" b="0" kern="1200" dirty="0"/>
            <a:t> </a:t>
          </a:r>
          <a:r>
            <a:rPr lang="en-US" sz="2000" b="0" kern="1200" dirty="0">
              <a:solidFill>
                <a:schemeClr val="bg2">
                  <a:lumMod val="10000"/>
                </a:schemeClr>
              </a:solidFill>
            </a:rPr>
            <a:t>(804)-787-3505</a:t>
          </a:r>
        </a:p>
      </dsp:txBody>
      <dsp:txXfrm>
        <a:off x="0" y="1001830"/>
        <a:ext cx="10838872" cy="1319625"/>
      </dsp:txXfrm>
    </dsp:sp>
    <dsp:sp modelId="{9D62BF5B-B645-4FA7-B387-15A7EC092440}">
      <dsp:nvSpPr>
        <dsp:cNvPr id="0" name=""/>
        <dsp:cNvSpPr/>
      </dsp:nvSpPr>
      <dsp:spPr>
        <a:xfrm>
          <a:off x="0" y="2321455"/>
          <a:ext cx="10838872" cy="291690"/>
        </a:xfrm>
        <a:prstGeom prst="roundRect">
          <a:avLst/>
        </a:prstGeom>
        <a:gradFill rotWithShape="0">
          <a:gsLst>
            <a:gs pos="0">
              <a:schemeClr val="accent5">
                <a:hueOff val="-4932297"/>
                <a:satOff val="518"/>
                <a:lumOff val="-3137"/>
                <a:alphaOff val="0"/>
                <a:satMod val="103000"/>
                <a:lumMod val="102000"/>
                <a:tint val="94000"/>
              </a:schemeClr>
            </a:gs>
            <a:gs pos="50000">
              <a:schemeClr val="accent5">
                <a:hueOff val="-4932297"/>
                <a:satOff val="518"/>
                <a:lumOff val="-3137"/>
                <a:alphaOff val="0"/>
                <a:satMod val="110000"/>
                <a:lumMod val="100000"/>
                <a:shade val="100000"/>
              </a:schemeClr>
            </a:gs>
            <a:gs pos="100000">
              <a:schemeClr val="accent5">
                <a:hueOff val="-4932297"/>
                <a:satOff val="518"/>
                <a:lumOff val="-313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u="none" kern="1200" dirty="0"/>
            <a:t>  </a:t>
          </a:r>
          <a:r>
            <a:rPr lang="en-US" sz="1800" b="1" u="none" kern="1200" dirty="0">
              <a:solidFill>
                <a:schemeClr val="bg2">
                  <a:lumMod val="10000"/>
                </a:schemeClr>
              </a:solidFill>
            </a:rPr>
            <a:t>Customized Rate Processor </a:t>
          </a:r>
        </a:p>
      </dsp:txBody>
      <dsp:txXfrm>
        <a:off x="14239" y="2335694"/>
        <a:ext cx="10810394" cy="263212"/>
      </dsp:txXfrm>
    </dsp:sp>
    <dsp:sp modelId="{3AD653B4-C84D-4862-87C6-1E1D87E20A89}">
      <dsp:nvSpPr>
        <dsp:cNvPr id="0" name=""/>
        <dsp:cNvSpPr/>
      </dsp:nvSpPr>
      <dsp:spPr>
        <a:xfrm>
          <a:off x="0" y="2613145"/>
          <a:ext cx="10838872" cy="672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134"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US" sz="2000" b="0" kern="1200" dirty="0">
              <a:solidFill>
                <a:schemeClr val="bg2">
                  <a:lumMod val="10000"/>
                </a:schemeClr>
              </a:solidFill>
            </a:rPr>
            <a:t>Email:</a:t>
          </a:r>
          <a:r>
            <a:rPr lang="en-US" sz="2000" b="0" kern="1200" dirty="0"/>
            <a:t> </a:t>
          </a:r>
          <a:r>
            <a:rPr lang="en-US" sz="2000" b="0" kern="1200" dirty="0">
              <a:solidFill>
                <a:srgbClr val="0070C0"/>
              </a:solidFill>
              <a:hlinkClick xmlns:r="http://schemas.openxmlformats.org/officeDocument/2006/relationships" r:id="rId3">
                <a:extLst>
                  <a:ext uri="{A12FA001-AC4F-418D-AE19-62706E023703}">
                    <ahyp:hlinkClr xmlns:ahyp="http://schemas.microsoft.com/office/drawing/2018/hyperlinkcolor" val="tx"/>
                  </a:ext>
                </a:extLst>
              </a:hlinkClick>
            </a:rPr>
            <a:t>Angela.Clarke@dbhds.virginia.gov</a:t>
          </a:r>
          <a:endParaRPr lang="en-US" sz="2000" b="0" kern="1200" dirty="0">
            <a:solidFill>
              <a:srgbClr val="0070C0"/>
            </a:solidFill>
          </a:endParaRPr>
        </a:p>
        <a:p>
          <a:pPr marL="228600" lvl="1" indent="-228600" algn="l" defTabSz="889000" rtl="0">
            <a:lnSpc>
              <a:spcPct val="90000"/>
            </a:lnSpc>
            <a:spcBef>
              <a:spcPct val="0"/>
            </a:spcBef>
            <a:spcAft>
              <a:spcPct val="20000"/>
            </a:spcAft>
            <a:buChar char="•"/>
          </a:pPr>
          <a:r>
            <a:rPr lang="en-US" sz="2000" b="0" kern="1200" dirty="0">
              <a:solidFill>
                <a:schemeClr val="bg2">
                  <a:lumMod val="10000"/>
                </a:schemeClr>
              </a:solidFill>
            </a:rPr>
            <a:t>Phone:</a:t>
          </a:r>
          <a:r>
            <a:rPr lang="en-US" sz="2000" b="0" kern="1200" dirty="0"/>
            <a:t> </a:t>
          </a:r>
          <a:r>
            <a:rPr lang="en-US" sz="2000" b="0" kern="1200" dirty="0">
              <a:solidFill>
                <a:schemeClr val="bg2">
                  <a:lumMod val="10000"/>
                </a:schemeClr>
              </a:solidFill>
            </a:rPr>
            <a:t>(804)-615-9867</a:t>
          </a:r>
        </a:p>
      </dsp:txBody>
      <dsp:txXfrm>
        <a:off x="0" y="2613145"/>
        <a:ext cx="10838872" cy="672750"/>
      </dsp:txXfrm>
    </dsp:sp>
    <dsp:sp modelId="{11927639-EE22-4982-A4E4-769170CBCB22}">
      <dsp:nvSpPr>
        <dsp:cNvPr id="0" name=""/>
        <dsp:cNvSpPr/>
      </dsp:nvSpPr>
      <dsp:spPr>
        <a:xfrm>
          <a:off x="0" y="3285895"/>
          <a:ext cx="10838872" cy="300769"/>
        </a:xfrm>
        <a:prstGeom prst="roundRect">
          <a:avLst/>
        </a:prstGeom>
        <a:gradFill rotWithShape="0">
          <a:gsLst>
            <a:gs pos="0">
              <a:schemeClr val="accent5">
                <a:hueOff val="-7398446"/>
                <a:satOff val="777"/>
                <a:lumOff val="-4706"/>
                <a:alphaOff val="0"/>
                <a:satMod val="103000"/>
                <a:lumMod val="102000"/>
                <a:tint val="94000"/>
              </a:schemeClr>
            </a:gs>
            <a:gs pos="50000">
              <a:schemeClr val="accent5">
                <a:hueOff val="-7398446"/>
                <a:satOff val="777"/>
                <a:lumOff val="-4706"/>
                <a:alphaOff val="0"/>
                <a:satMod val="110000"/>
                <a:lumMod val="100000"/>
                <a:shade val="100000"/>
              </a:schemeClr>
            </a:gs>
            <a:gs pos="100000">
              <a:schemeClr val="accent5">
                <a:hueOff val="-7398446"/>
                <a:satOff val="777"/>
                <a:lumOff val="-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i="0" u="none" kern="1200" dirty="0"/>
            <a:t>  </a:t>
          </a:r>
          <a:r>
            <a:rPr lang="en-US" sz="1800" b="1" i="0" u="none" kern="1200" dirty="0">
              <a:solidFill>
                <a:schemeClr val="bg2">
                  <a:lumMod val="10000"/>
                </a:schemeClr>
              </a:solidFill>
            </a:rPr>
            <a:t>Customized Rate &amp; Community Programs Manager</a:t>
          </a:r>
          <a:endParaRPr lang="en-US" sz="1800" b="1" u="none" kern="1200" dirty="0">
            <a:solidFill>
              <a:schemeClr val="bg2">
                <a:lumMod val="10000"/>
              </a:schemeClr>
            </a:solidFill>
          </a:endParaRPr>
        </a:p>
      </dsp:txBody>
      <dsp:txXfrm>
        <a:off x="14682" y="3300577"/>
        <a:ext cx="10809508" cy="271405"/>
      </dsp:txXfrm>
    </dsp:sp>
    <dsp:sp modelId="{787545F2-1998-400C-B091-BC4164AC6F03}">
      <dsp:nvSpPr>
        <dsp:cNvPr id="0" name=""/>
        <dsp:cNvSpPr/>
      </dsp:nvSpPr>
      <dsp:spPr>
        <a:xfrm>
          <a:off x="0" y="3586665"/>
          <a:ext cx="10838872" cy="672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134"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US" sz="2000" b="0" i="0" kern="1200" dirty="0">
              <a:solidFill>
                <a:schemeClr val="bg2">
                  <a:lumMod val="10000"/>
                </a:schemeClr>
              </a:solidFill>
            </a:rPr>
            <a:t>Email:</a:t>
          </a:r>
          <a:r>
            <a:rPr lang="en-US" sz="2000" b="0" i="0" kern="1200" dirty="0"/>
            <a:t> </a:t>
          </a:r>
          <a:r>
            <a:rPr lang="en-US" sz="2000" b="0" i="0" u="sng" kern="1200" dirty="0">
              <a:solidFill>
                <a:srgbClr val="0070C0"/>
              </a:solidFill>
              <a:hlinkClick xmlns:r="http://schemas.openxmlformats.org/officeDocument/2006/relationships" r:id="rId4">
                <a:extLst>
                  <a:ext uri="{A12FA001-AC4F-418D-AE19-62706E023703}">
                    <ahyp:hlinkClr xmlns:ahyp="http://schemas.microsoft.com/office/drawing/2018/hyperlinkcolor" val="tx"/>
                  </a:ext>
                </a:extLst>
              </a:hlinkClick>
            </a:rPr>
            <a:t>Carrie.Ottoson@dbhds.virginia.gov</a:t>
          </a:r>
          <a:endParaRPr lang="en-US" sz="2000" b="0" kern="1200" dirty="0">
            <a:solidFill>
              <a:srgbClr val="0070C0"/>
            </a:solidFill>
          </a:endParaRPr>
        </a:p>
        <a:p>
          <a:pPr marL="228600" lvl="1" indent="-228600" algn="l" defTabSz="889000" rtl="0">
            <a:lnSpc>
              <a:spcPct val="90000"/>
            </a:lnSpc>
            <a:spcBef>
              <a:spcPct val="0"/>
            </a:spcBef>
            <a:spcAft>
              <a:spcPct val="20000"/>
            </a:spcAft>
            <a:buChar char="•"/>
          </a:pPr>
          <a:r>
            <a:rPr lang="en-US" sz="2000" b="0" i="0" kern="1200" dirty="0">
              <a:solidFill>
                <a:schemeClr val="bg2">
                  <a:lumMod val="10000"/>
                </a:schemeClr>
              </a:solidFill>
            </a:rPr>
            <a:t>Phone:</a:t>
          </a:r>
          <a:r>
            <a:rPr lang="en-US" sz="2000" b="0" i="0" kern="1200" dirty="0"/>
            <a:t> </a:t>
          </a:r>
          <a:r>
            <a:rPr lang="en-US" sz="2000" b="0" i="0" kern="1200" dirty="0">
              <a:solidFill>
                <a:schemeClr val="bg2">
                  <a:lumMod val="10000"/>
                </a:schemeClr>
              </a:solidFill>
            </a:rPr>
            <a:t>(804)731-4111</a:t>
          </a:r>
          <a:endParaRPr lang="en-US" sz="2000" b="0" kern="1200" dirty="0">
            <a:solidFill>
              <a:schemeClr val="bg2">
                <a:lumMod val="10000"/>
              </a:schemeClr>
            </a:solidFill>
          </a:endParaRPr>
        </a:p>
      </dsp:txBody>
      <dsp:txXfrm>
        <a:off x="0" y="3586665"/>
        <a:ext cx="10838872" cy="672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871C4-E790-4C38-8DB6-D8800169BFF7}">
      <dsp:nvSpPr>
        <dsp:cNvPr id="0" name=""/>
        <dsp:cNvSpPr/>
      </dsp:nvSpPr>
      <dsp:spPr>
        <a:xfrm>
          <a:off x="0" y="0"/>
          <a:ext cx="11845630" cy="504178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CCA6266-B990-43C7-ACCD-BD20CFD89AEB}">
      <dsp:nvSpPr>
        <dsp:cNvPr id="0" name=""/>
        <dsp:cNvSpPr/>
      </dsp:nvSpPr>
      <dsp:spPr>
        <a:xfrm>
          <a:off x="872507" y="1512534"/>
          <a:ext cx="3142216" cy="201671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endParaRPr lang="en-US" sz="2000" b="0" i="0" kern="1200" dirty="0"/>
        </a:p>
        <a:p>
          <a:pPr marL="0" lvl="0" indent="0" algn="ctr" defTabSz="889000" rtl="0">
            <a:lnSpc>
              <a:spcPct val="90000"/>
            </a:lnSpc>
            <a:spcBef>
              <a:spcPct val="0"/>
            </a:spcBef>
            <a:spcAft>
              <a:spcPct val="35000"/>
            </a:spcAft>
            <a:buNone/>
          </a:pPr>
          <a:r>
            <a:rPr lang="en-US" sz="2000" b="1" i="0" kern="1200" dirty="0">
              <a:solidFill>
                <a:schemeClr val="bg2">
                  <a:lumMod val="10000"/>
                </a:schemeClr>
              </a:solidFill>
            </a:rPr>
            <a:t>Exceptional </a:t>
          </a:r>
        </a:p>
        <a:p>
          <a:pPr marL="0" lvl="0" indent="0" algn="ctr" defTabSz="889000" rtl="0">
            <a:lnSpc>
              <a:spcPct val="90000"/>
            </a:lnSpc>
            <a:spcBef>
              <a:spcPct val="0"/>
            </a:spcBef>
            <a:spcAft>
              <a:spcPct val="35000"/>
            </a:spcAft>
            <a:buNone/>
          </a:pPr>
          <a:r>
            <a:rPr lang="en-US" sz="2000" b="1" i="0" kern="1200" dirty="0">
              <a:solidFill>
                <a:schemeClr val="bg2">
                  <a:lumMod val="10000"/>
                </a:schemeClr>
              </a:solidFill>
            </a:rPr>
            <a:t>medical and/or behavioral </a:t>
          </a:r>
        </a:p>
        <a:p>
          <a:pPr marL="0" lvl="0" indent="0" algn="ctr" defTabSz="889000" rtl="0">
            <a:lnSpc>
              <a:spcPct val="90000"/>
            </a:lnSpc>
            <a:spcBef>
              <a:spcPct val="0"/>
            </a:spcBef>
            <a:spcAft>
              <a:spcPct val="35000"/>
            </a:spcAft>
            <a:buNone/>
          </a:pPr>
          <a:r>
            <a:rPr lang="en-US" sz="2000" b="1" i="0" kern="1200" dirty="0">
              <a:solidFill>
                <a:schemeClr val="bg2">
                  <a:lumMod val="10000"/>
                </a:schemeClr>
              </a:solidFill>
            </a:rPr>
            <a:t>needs</a:t>
          </a:r>
        </a:p>
        <a:p>
          <a:pPr marL="0" lvl="0" indent="0" algn="ctr" defTabSz="889000" rtl="0">
            <a:lnSpc>
              <a:spcPct val="90000"/>
            </a:lnSpc>
            <a:spcBef>
              <a:spcPct val="0"/>
            </a:spcBef>
            <a:spcAft>
              <a:spcPct val="35000"/>
            </a:spcAft>
            <a:buNone/>
          </a:pPr>
          <a:endParaRPr lang="en-US" sz="2300" kern="1200" dirty="0"/>
        </a:p>
      </dsp:txBody>
      <dsp:txXfrm>
        <a:off x="970955" y="1610982"/>
        <a:ext cx="2945320" cy="1819817"/>
      </dsp:txXfrm>
    </dsp:sp>
    <dsp:sp modelId="{A4C0A3EE-66A2-4636-92B1-ABE3F5AEB93B}">
      <dsp:nvSpPr>
        <dsp:cNvPr id="0" name=""/>
        <dsp:cNvSpPr/>
      </dsp:nvSpPr>
      <dsp:spPr>
        <a:xfrm>
          <a:off x="4205568" y="1495352"/>
          <a:ext cx="2984518" cy="2016713"/>
        </a:xfrm>
        <a:prstGeom prst="roundRect">
          <a:avLst/>
        </a:prstGeom>
        <a:gradFill rotWithShape="0">
          <a:gsLst>
            <a:gs pos="0">
              <a:schemeClr val="accent5">
                <a:hueOff val="-3699223"/>
                <a:satOff val="389"/>
                <a:lumOff val="-2353"/>
                <a:alphaOff val="0"/>
                <a:satMod val="103000"/>
                <a:lumMod val="102000"/>
                <a:tint val="94000"/>
              </a:schemeClr>
            </a:gs>
            <a:gs pos="50000">
              <a:schemeClr val="accent5">
                <a:hueOff val="-3699223"/>
                <a:satOff val="389"/>
                <a:lumOff val="-2353"/>
                <a:alphaOff val="0"/>
                <a:satMod val="110000"/>
                <a:lumMod val="100000"/>
                <a:shade val="100000"/>
              </a:schemeClr>
            </a:gs>
            <a:gs pos="100000">
              <a:schemeClr val="accent5">
                <a:hueOff val="-3699223"/>
                <a:satOff val="389"/>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i="0" kern="1200" dirty="0">
              <a:solidFill>
                <a:schemeClr val="bg2">
                  <a:lumMod val="10000"/>
                </a:schemeClr>
              </a:solidFill>
            </a:rPr>
            <a:t>Supports </a:t>
          </a:r>
        </a:p>
        <a:p>
          <a:pPr marL="0" lvl="0" indent="0" algn="ctr" defTabSz="889000" rtl="0">
            <a:lnSpc>
              <a:spcPct val="90000"/>
            </a:lnSpc>
            <a:spcBef>
              <a:spcPct val="0"/>
            </a:spcBef>
            <a:spcAft>
              <a:spcPct val="35000"/>
            </a:spcAft>
            <a:buNone/>
          </a:pPr>
          <a:r>
            <a:rPr lang="en-US" sz="2000" b="1" i="0" kern="1200" dirty="0">
              <a:solidFill>
                <a:schemeClr val="bg2">
                  <a:lumMod val="10000"/>
                </a:schemeClr>
              </a:solidFill>
            </a:rPr>
            <a:t>outweigh resources</a:t>
          </a:r>
        </a:p>
        <a:p>
          <a:pPr marL="0" lvl="0" indent="0" algn="ctr" defTabSz="889000" rtl="0">
            <a:lnSpc>
              <a:spcPct val="90000"/>
            </a:lnSpc>
            <a:spcBef>
              <a:spcPct val="0"/>
            </a:spcBef>
            <a:spcAft>
              <a:spcPct val="35000"/>
            </a:spcAft>
            <a:buNone/>
          </a:pPr>
          <a:r>
            <a:rPr lang="en-US" sz="2000" b="1" i="0" kern="1200" dirty="0">
              <a:solidFill>
                <a:schemeClr val="bg2">
                  <a:lumMod val="10000"/>
                </a:schemeClr>
              </a:solidFill>
            </a:rPr>
            <a:t>in the current Waiver structure</a:t>
          </a:r>
        </a:p>
        <a:p>
          <a:pPr marL="0" lvl="0" indent="0" algn="ctr" defTabSz="889000" rtl="0">
            <a:lnSpc>
              <a:spcPct val="90000"/>
            </a:lnSpc>
            <a:spcBef>
              <a:spcPct val="0"/>
            </a:spcBef>
            <a:spcAft>
              <a:spcPct val="35000"/>
            </a:spcAft>
            <a:buNone/>
          </a:pPr>
          <a:endParaRPr lang="en-US" sz="1600" kern="1200" dirty="0"/>
        </a:p>
      </dsp:txBody>
      <dsp:txXfrm>
        <a:off x="4304016" y="1593800"/>
        <a:ext cx="2787622" cy="1819817"/>
      </dsp:txXfrm>
    </dsp:sp>
    <dsp:sp modelId="{00358B20-3988-4CEF-8988-56C33E09E712}">
      <dsp:nvSpPr>
        <dsp:cNvPr id="0" name=""/>
        <dsp:cNvSpPr/>
      </dsp:nvSpPr>
      <dsp:spPr>
        <a:xfrm>
          <a:off x="7445007" y="1495352"/>
          <a:ext cx="2954320" cy="2016713"/>
        </a:xfrm>
        <a:prstGeom prst="roundRect">
          <a:avLst/>
        </a:prstGeom>
        <a:gradFill rotWithShape="0">
          <a:gsLst>
            <a:gs pos="0">
              <a:schemeClr val="accent5">
                <a:hueOff val="-7398446"/>
                <a:satOff val="777"/>
                <a:lumOff val="-4706"/>
                <a:alphaOff val="0"/>
                <a:satMod val="103000"/>
                <a:lumMod val="102000"/>
                <a:tint val="94000"/>
              </a:schemeClr>
            </a:gs>
            <a:gs pos="50000">
              <a:schemeClr val="accent5">
                <a:hueOff val="-7398446"/>
                <a:satOff val="777"/>
                <a:lumOff val="-4706"/>
                <a:alphaOff val="0"/>
                <a:satMod val="110000"/>
                <a:lumMod val="100000"/>
                <a:shade val="100000"/>
              </a:schemeClr>
            </a:gs>
            <a:gs pos="100000">
              <a:schemeClr val="accent5">
                <a:hueOff val="-7398446"/>
                <a:satOff val="777"/>
                <a:lumOff val="-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bg2">
                  <a:lumMod val="10000"/>
                </a:schemeClr>
              </a:solidFill>
            </a:rPr>
            <a:t>Documented need</a:t>
          </a:r>
        </a:p>
        <a:p>
          <a:pPr marL="0" lvl="0" indent="0" algn="ctr" defTabSz="889000" rtl="0">
            <a:lnSpc>
              <a:spcPct val="90000"/>
            </a:lnSpc>
            <a:spcBef>
              <a:spcPct val="0"/>
            </a:spcBef>
            <a:spcAft>
              <a:spcPct val="35000"/>
            </a:spcAft>
            <a:buNone/>
          </a:pPr>
          <a:r>
            <a:rPr lang="en-US" sz="2000" b="1" kern="1200" dirty="0">
              <a:solidFill>
                <a:schemeClr val="bg2">
                  <a:lumMod val="10000"/>
                </a:schemeClr>
              </a:solidFill>
            </a:rPr>
            <a:t> for 1:1 </a:t>
          </a:r>
        </a:p>
        <a:p>
          <a:pPr marL="0" lvl="0" indent="0" algn="ctr" defTabSz="889000" rtl="0">
            <a:lnSpc>
              <a:spcPct val="90000"/>
            </a:lnSpc>
            <a:spcBef>
              <a:spcPct val="0"/>
            </a:spcBef>
            <a:spcAft>
              <a:spcPct val="35000"/>
            </a:spcAft>
            <a:buNone/>
          </a:pPr>
          <a:r>
            <a:rPr lang="en-US" sz="2000" b="1" kern="1200" dirty="0">
              <a:solidFill>
                <a:schemeClr val="bg2">
                  <a:lumMod val="10000"/>
                </a:schemeClr>
              </a:solidFill>
            </a:rPr>
            <a:t>or </a:t>
          </a:r>
        </a:p>
        <a:p>
          <a:pPr marL="0" lvl="0" indent="0" algn="ctr" defTabSz="889000" rtl="0">
            <a:lnSpc>
              <a:spcPct val="90000"/>
            </a:lnSpc>
            <a:spcBef>
              <a:spcPct val="0"/>
            </a:spcBef>
            <a:spcAft>
              <a:spcPct val="35000"/>
            </a:spcAft>
            <a:buNone/>
          </a:pPr>
          <a:r>
            <a:rPr lang="en-US" sz="2000" b="1" kern="1200" dirty="0">
              <a:solidFill>
                <a:schemeClr val="bg2">
                  <a:lumMod val="10000"/>
                </a:schemeClr>
              </a:solidFill>
            </a:rPr>
            <a:t>2:1 staffing </a:t>
          </a:r>
        </a:p>
      </dsp:txBody>
      <dsp:txXfrm>
        <a:off x="7543455" y="1593800"/>
        <a:ext cx="2757424" cy="1819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2FCEB-EBA4-47A0-87FD-48EE37D8A229}">
      <dsp:nvSpPr>
        <dsp:cNvPr id="0" name=""/>
        <dsp:cNvSpPr/>
      </dsp:nvSpPr>
      <dsp:spPr>
        <a:xfrm>
          <a:off x="0" y="264793"/>
          <a:ext cx="11267767" cy="4507107"/>
        </a:xfrm>
        <a:prstGeom prst="leftRightRibbon">
          <a:avLst/>
        </a:prstGeom>
        <a:solidFill>
          <a:schemeClr val="accent6">
            <a:lumMod val="60000"/>
            <a:lumOff val="40000"/>
          </a:schemeClr>
        </a:solidFill>
        <a:ln>
          <a:solidFill>
            <a:srgbClr val="0070C0"/>
          </a:solid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3C0BFF1-6DD6-4199-920B-4EBD6D07C4FB}">
      <dsp:nvSpPr>
        <dsp:cNvPr id="0" name=""/>
        <dsp:cNvSpPr/>
      </dsp:nvSpPr>
      <dsp:spPr>
        <a:xfrm>
          <a:off x="1352132" y="1053537"/>
          <a:ext cx="3718363" cy="2208482"/>
        </a:xfrm>
        <a:prstGeom prst="rect">
          <a:avLst/>
        </a:prstGeom>
        <a:noFill/>
        <a:ln>
          <a:noFill/>
        </a:ln>
        <a:effectLst/>
        <a:sp3d/>
      </dsp:spPr>
      <dsp:style>
        <a:lnRef idx="0">
          <a:scrgbClr r="0" g="0" b="0"/>
        </a:lnRef>
        <a:fillRef idx="1">
          <a:scrgbClr r="0" g="0" b="0"/>
        </a:fillRef>
        <a:effectRef idx="1">
          <a:scrgbClr r="0" g="0" b="0"/>
        </a:effectRef>
        <a:fontRef idx="minor">
          <a:schemeClr val="dk1"/>
        </a:fontRef>
      </dsp:style>
      <dsp:txBody>
        <a:bodyPr spcFirstLastPara="0" vert="horz" wrap="square" lIns="0" tIns="128016" rIns="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Refer the Application To                 Committee</a:t>
          </a:r>
          <a:r>
            <a:rPr lang="en-US" sz="4800" kern="1200" dirty="0"/>
            <a:t>	</a:t>
          </a:r>
        </a:p>
      </dsp:txBody>
      <dsp:txXfrm>
        <a:off x="1352132" y="1053537"/>
        <a:ext cx="3718363" cy="2208482"/>
      </dsp:txXfrm>
    </dsp:sp>
    <dsp:sp modelId="{B104D373-609F-478E-8104-B28D0D64C85F}">
      <dsp:nvSpPr>
        <dsp:cNvPr id="0" name=""/>
        <dsp:cNvSpPr/>
      </dsp:nvSpPr>
      <dsp:spPr>
        <a:xfrm>
          <a:off x="5633883" y="1774674"/>
          <a:ext cx="4394429" cy="2208482"/>
        </a:xfrm>
        <a:prstGeom prst="rect">
          <a:avLst/>
        </a:prstGeom>
        <a:noFill/>
        <a:ln>
          <a:noFill/>
        </a:ln>
        <a:effectLst/>
        <a:sp3d/>
      </dsp:spPr>
      <dsp:style>
        <a:lnRef idx="0">
          <a:scrgbClr r="0" g="0" b="0"/>
        </a:lnRef>
        <a:fillRef idx="1">
          <a:scrgbClr r="0" g="0" b="0"/>
        </a:fillRef>
        <a:effectRef idx="1">
          <a:scrgbClr r="0" g="0" b="0"/>
        </a:effectRef>
        <a:fontRef idx="minor">
          <a:schemeClr val="dk1"/>
        </a:fontRef>
      </dsp:style>
      <dsp:txBody>
        <a:bodyPr spcFirstLastPara="0" vert="horz" wrap="square" lIns="0" tIns="142240" rIns="0" bIns="152400" numCol="1" spcCol="1270" anchor="ctr" anchorCtr="0">
          <a:noAutofit/>
        </a:bodyPr>
        <a:lstStyle/>
        <a:p>
          <a:pPr marL="0" lvl="0" indent="0" algn="ctr" defTabSz="1778000">
            <a:lnSpc>
              <a:spcPct val="90000"/>
            </a:lnSpc>
            <a:spcBef>
              <a:spcPct val="0"/>
            </a:spcBef>
            <a:spcAft>
              <a:spcPct val="35000"/>
            </a:spcAft>
            <a:buNone/>
          </a:pPr>
          <a:endParaRPr lang="en-US" sz="4000" kern="1200" dirty="0"/>
        </a:p>
        <a:p>
          <a:pPr marL="0" lvl="0" indent="0" algn="ctr" defTabSz="1778000">
            <a:lnSpc>
              <a:spcPct val="90000"/>
            </a:lnSpc>
            <a:spcBef>
              <a:spcPct val="0"/>
            </a:spcBef>
            <a:spcAft>
              <a:spcPct val="35000"/>
            </a:spcAft>
            <a:buNone/>
          </a:pPr>
          <a:r>
            <a:rPr lang="en-US" sz="3600" b="1" kern="1200" dirty="0"/>
            <a:t>DENY</a:t>
          </a:r>
        </a:p>
      </dsp:txBody>
      <dsp:txXfrm>
        <a:off x="5633883" y="1774674"/>
        <a:ext cx="4394429" cy="2208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C7B62-451B-4E34-A37B-71BAE5EB93E7}">
      <dsp:nvSpPr>
        <dsp:cNvPr id="0" name=""/>
        <dsp:cNvSpPr/>
      </dsp:nvSpPr>
      <dsp:spPr>
        <a:xfrm>
          <a:off x="0" y="4229973"/>
          <a:ext cx="11762509" cy="0"/>
        </a:xfrm>
        <a:prstGeom prst="line">
          <a:avLst/>
        </a:pr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A16FB51-53EB-4F54-AE73-3F699EAAA939}">
      <dsp:nvSpPr>
        <dsp:cNvPr id="0" name=""/>
        <dsp:cNvSpPr/>
      </dsp:nvSpPr>
      <dsp:spPr>
        <a:xfrm>
          <a:off x="0" y="2620020"/>
          <a:ext cx="11762509" cy="0"/>
        </a:xfrm>
        <a:prstGeom prst="line">
          <a:avLst/>
        </a:pr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768661E-3B0C-47A9-AA7A-5C311EEF001E}">
      <dsp:nvSpPr>
        <dsp:cNvPr id="0" name=""/>
        <dsp:cNvSpPr/>
      </dsp:nvSpPr>
      <dsp:spPr>
        <a:xfrm>
          <a:off x="0" y="432484"/>
          <a:ext cx="11762509" cy="0"/>
        </a:xfrm>
        <a:prstGeom prst="line">
          <a:avLst/>
        </a:pr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C6E97EB-CE67-4244-B946-482C9B547B7D}">
      <dsp:nvSpPr>
        <dsp:cNvPr id="0" name=""/>
        <dsp:cNvSpPr/>
      </dsp:nvSpPr>
      <dsp:spPr>
        <a:xfrm>
          <a:off x="3098901" y="2953"/>
          <a:ext cx="8622958" cy="429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b="1" kern="1200" dirty="0">
              <a:latin typeface="+mj-lt"/>
            </a:rPr>
            <a:t>A College Degree</a:t>
          </a:r>
        </a:p>
      </dsp:txBody>
      <dsp:txXfrm>
        <a:off x="3098901" y="2953"/>
        <a:ext cx="8622958" cy="429530"/>
      </dsp:txXfrm>
    </dsp:sp>
    <dsp:sp modelId="{504D312B-8308-4ECB-90C6-7C3375FB049F}">
      <dsp:nvSpPr>
        <dsp:cNvPr id="0" name=""/>
        <dsp:cNvSpPr/>
      </dsp:nvSpPr>
      <dsp:spPr>
        <a:xfrm>
          <a:off x="0" y="2953"/>
          <a:ext cx="3058252" cy="429530"/>
        </a:xfrm>
        <a:prstGeom prst="round2SameRect">
          <a:avLst>
            <a:gd name="adj1" fmla="val 16670"/>
            <a:gd name="adj2" fmla="val 0"/>
          </a:avLst>
        </a:prstGeom>
        <a:solidFill>
          <a:srgbClr val="00B0F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lumMod val="50000"/>
                </a:schemeClr>
              </a:solidFill>
              <a:latin typeface="+mj-lt"/>
            </a:rPr>
            <a:t>LEVEL ONE</a:t>
          </a:r>
        </a:p>
      </dsp:txBody>
      <dsp:txXfrm>
        <a:off x="20972" y="23925"/>
        <a:ext cx="3016308" cy="408558"/>
      </dsp:txXfrm>
    </dsp:sp>
    <dsp:sp modelId="{AA8DBEE4-B3E2-44CD-8628-23AA7007CFCA}">
      <dsp:nvSpPr>
        <dsp:cNvPr id="0" name=""/>
        <dsp:cNvSpPr/>
      </dsp:nvSpPr>
      <dsp:spPr>
        <a:xfrm>
          <a:off x="0" y="432484"/>
          <a:ext cx="11762509" cy="1180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dsp:txBody>
      <dsp:txXfrm>
        <a:off x="0" y="432484"/>
        <a:ext cx="11762509" cy="1180605"/>
      </dsp:txXfrm>
    </dsp:sp>
    <dsp:sp modelId="{5029991C-0606-45ED-AE9D-5B9B3A42DAB8}">
      <dsp:nvSpPr>
        <dsp:cNvPr id="0" name=""/>
        <dsp:cNvSpPr/>
      </dsp:nvSpPr>
      <dsp:spPr>
        <a:xfrm>
          <a:off x="3140812" y="2184314"/>
          <a:ext cx="8486040" cy="429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b="1" kern="1200" dirty="0">
              <a:latin typeface="+mj-lt"/>
            </a:rPr>
            <a:t>Licensure</a:t>
          </a:r>
          <a:r>
            <a:rPr lang="en-US" sz="2400" kern="1200" dirty="0"/>
            <a:t> </a:t>
          </a:r>
        </a:p>
      </dsp:txBody>
      <dsp:txXfrm>
        <a:off x="3140812" y="2184314"/>
        <a:ext cx="8486040" cy="429530"/>
      </dsp:txXfrm>
    </dsp:sp>
    <dsp:sp modelId="{16DAEA23-CEC6-40A4-B271-F883A8D225AC}">
      <dsp:nvSpPr>
        <dsp:cNvPr id="0" name=""/>
        <dsp:cNvSpPr/>
      </dsp:nvSpPr>
      <dsp:spPr>
        <a:xfrm>
          <a:off x="21560" y="2184314"/>
          <a:ext cx="3058252" cy="429530"/>
        </a:xfrm>
        <a:prstGeom prst="round2SameRect">
          <a:avLst>
            <a:gd name="adj1" fmla="val 16670"/>
            <a:gd name="adj2" fmla="val 0"/>
          </a:avLst>
        </a:prstGeom>
        <a:solidFill>
          <a:srgbClr val="00B0F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lumMod val="50000"/>
                </a:schemeClr>
              </a:solidFill>
              <a:latin typeface="+mj-lt"/>
            </a:rPr>
            <a:t>LEVEL TWO</a:t>
          </a:r>
        </a:p>
      </dsp:txBody>
      <dsp:txXfrm>
        <a:off x="42532" y="2205286"/>
        <a:ext cx="3016308" cy="408558"/>
      </dsp:txXfrm>
    </dsp:sp>
    <dsp:sp modelId="{A5F1901D-07BD-47A8-9A71-13A950056E44}">
      <dsp:nvSpPr>
        <dsp:cNvPr id="0" name=""/>
        <dsp:cNvSpPr/>
      </dsp:nvSpPr>
      <dsp:spPr>
        <a:xfrm>
          <a:off x="0" y="2208300"/>
          <a:ext cx="11762509" cy="859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dsp:txBody>
      <dsp:txXfrm>
        <a:off x="0" y="2208300"/>
        <a:ext cx="11762509" cy="859190"/>
      </dsp:txXfrm>
    </dsp:sp>
    <dsp:sp modelId="{D052B65F-6B5E-49BF-99CF-E70C8EEC7D19}">
      <dsp:nvSpPr>
        <dsp:cNvPr id="0" name=""/>
        <dsp:cNvSpPr/>
      </dsp:nvSpPr>
      <dsp:spPr>
        <a:xfrm>
          <a:off x="3173148" y="3806909"/>
          <a:ext cx="8589360" cy="429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b="1" kern="1200" dirty="0">
              <a:latin typeface="+mj-lt"/>
            </a:rPr>
            <a:t>Specialized Training &amp; 5 Years Experience</a:t>
          </a:r>
        </a:p>
      </dsp:txBody>
      <dsp:txXfrm>
        <a:off x="3173148" y="3806909"/>
        <a:ext cx="8589360" cy="429530"/>
      </dsp:txXfrm>
    </dsp:sp>
    <dsp:sp modelId="{A2133FD0-38C2-4A63-A4C2-80CFBB449929}">
      <dsp:nvSpPr>
        <dsp:cNvPr id="0" name=""/>
        <dsp:cNvSpPr/>
      </dsp:nvSpPr>
      <dsp:spPr>
        <a:xfrm>
          <a:off x="16759" y="3806909"/>
          <a:ext cx="3058252" cy="429530"/>
        </a:xfrm>
        <a:prstGeom prst="round2SameRect">
          <a:avLst>
            <a:gd name="adj1" fmla="val 16670"/>
            <a:gd name="adj2" fmla="val 0"/>
          </a:avLst>
        </a:prstGeom>
        <a:solidFill>
          <a:srgbClr val="00B0F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lumMod val="50000"/>
                </a:schemeClr>
              </a:solidFill>
              <a:latin typeface="+mj-lt"/>
            </a:rPr>
            <a:t>LEVEL THREE</a:t>
          </a:r>
        </a:p>
      </dsp:txBody>
      <dsp:txXfrm>
        <a:off x="37731" y="3827881"/>
        <a:ext cx="3016308" cy="408558"/>
      </dsp:txXfrm>
    </dsp:sp>
    <dsp:sp modelId="{E0B95E97-3017-4C96-BA5E-0771D441C8B5}">
      <dsp:nvSpPr>
        <dsp:cNvPr id="0" name=""/>
        <dsp:cNvSpPr/>
      </dsp:nvSpPr>
      <dsp:spPr>
        <a:xfrm>
          <a:off x="0" y="3374295"/>
          <a:ext cx="11762509" cy="859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0" y="3374295"/>
        <a:ext cx="11762509" cy="8591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C7B62-451B-4E34-A37B-71BAE5EB93E7}">
      <dsp:nvSpPr>
        <dsp:cNvPr id="0" name=""/>
        <dsp:cNvSpPr/>
      </dsp:nvSpPr>
      <dsp:spPr>
        <a:xfrm>
          <a:off x="0" y="4243337"/>
          <a:ext cx="11762509" cy="0"/>
        </a:xfrm>
        <a:prstGeom prst="line">
          <a:avLst/>
        </a:pr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A16FB51-53EB-4F54-AE73-3F699EAAA939}">
      <dsp:nvSpPr>
        <dsp:cNvPr id="0" name=""/>
        <dsp:cNvSpPr/>
      </dsp:nvSpPr>
      <dsp:spPr>
        <a:xfrm>
          <a:off x="0" y="2561083"/>
          <a:ext cx="11762509" cy="0"/>
        </a:xfrm>
        <a:prstGeom prst="line">
          <a:avLst/>
        </a:pr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768661E-3B0C-47A9-AA7A-5C311EEF001E}">
      <dsp:nvSpPr>
        <dsp:cNvPr id="0" name=""/>
        <dsp:cNvSpPr/>
      </dsp:nvSpPr>
      <dsp:spPr>
        <a:xfrm>
          <a:off x="0" y="434197"/>
          <a:ext cx="11762509" cy="0"/>
        </a:xfrm>
        <a:prstGeom prst="line">
          <a:avLst/>
        </a:pr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C6E97EB-CE67-4244-B946-482C9B547B7D}">
      <dsp:nvSpPr>
        <dsp:cNvPr id="0" name=""/>
        <dsp:cNvSpPr/>
      </dsp:nvSpPr>
      <dsp:spPr>
        <a:xfrm>
          <a:off x="3098901" y="2965"/>
          <a:ext cx="8622958" cy="431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b="1" kern="1200" dirty="0">
              <a:latin typeface="+mj-lt"/>
            </a:rPr>
            <a:t>A Masters Degree</a:t>
          </a:r>
        </a:p>
      </dsp:txBody>
      <dsp:txXfrm>
        <a:off x="3098901" y="2965"/>
        <a:ext cx="8622958" cy="431232"/>
      </dsp:txXfrm>
    </dsp:sp>
    <dsp:sp modelId="{504D312B-8308-4ECB-90C6-7C3375FB049F}">
      <dsp:nvSpPr>
        <dsp:cNvPr id="0" name=""/>
        <dsp:cNvSpPr/>
      </dsp:nvSpPr>
      <dsp:spPr>
        <a:xfrm>
          <a:off x="0" y="2965"/>
          <a:ext cx="3058252" cy="431232"/>
        </a:xfrm>
        <a:prstGeom prst="round2SameRect">
          <a:avLst>
            <a:gd name="adj1" fmla="val 16670"/>
            <a:gd name="adj2" fmla="val 0"/>
          </a:avLst>
        </a:prstGeom>
        <a:solidFill>
          <a:srgbClr val="00B0F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lumMod val="50000"/>
                </a:schemeClr>
              </a:solidFill>
              <a:latin typeface="+mj-lt"/>
            </a:rPr>
            <a:t>LEVEL ONE</a:t>
          </a:r>
        </a:p>
      </dsp:txBody>
      <dsp:txXfrm>
        <a:off x="21055" y="24020"/>
        <a:ext cx="3016142" cy="410177"/>
      </dsp:txXfrm>
    </dsp:sp>
    <dsp:sp modelId="{AA8DBEE4-B3E2-44CD-8628-23AA7007CFCA}">
      <dsp:nvSpPr>
        <dsp:cNvPr id="0" name=""/>
        <dsp:cNvSpPr/>
      </dsp:nvSpPr>
      <dsp:spPr>
        <a:xfrm>
          <a:off x="0" y="434197"/>
          <a:ext cx="11762509" cy="1185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dsp:txBody>
      <dsp:txXfrm>
        <a:off x="0" y="434197"/>
        <a:ext cx="11762509" cy="1185281"/>
      </dsp:txXfrm>
    </dsp:sp>
    <dsp:sp modelId="{5029991C-0606-45ED-AE9D-5B9B3A42DAB8}">
      <dsp:nvSpPr>
        <dsp:cNvPr id="0" name=""/>
        <dsp:cNvSpPr/>
      </dsp:nvSpPr>
      <dsp:spPr>
        <a:xfrm>
          <a:off x="3149255" y="2112376"/>
          <a:ext cx="8486040" cy="431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b="1" kern="1200" dirty="0">
              <a:latin typeface="+mj-lt"/>
            </a:rPr>
            <a:t>A Bachelor’s Degree and Licensing</a:t>
          </a:r>
        </a:p>
      </dsp:txBody>
      <dsp:txXfrm>
        <a:off x="3149255" y="2112376"/>
        <a:ext cx="8486040" cy="431232"/>
      </dsp:txXfrm>
    </dsp:sp>
    <dsp:sp modelId="{16DAEA23-CEC6-40A4-B271-F883A8D225AC}">
      <dsp:nvSpPr>
        <dsp:cNvPr id="0" name=""/>
        <dsp:cNvSpPr/>
      </dsp:nvSpPr>
      <dsp:spPr>
        <a:xfrm>
          <a:off x="0" y="2112376"/>
          <a:ext cx="3058252" cy="431232"/>
        </a:xfrm>
        <a:prstGeom prst="round2SameRect">
          <a:avLst>
            <a:gd name="adj1" fmla="val 16670"/>
            <a:gd name="adj2" fmla="val 0"/>
          </a:avLst>
        </a:prstGeom>
        <a:solidFill>
          <a:srgbClr val="00B0F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lumMod val="50000"/>
                </a:schemeClr>
              </a:solidFill>
              <a:latin typeface="+mj-lt"/>
            </a:rPr>
            <a:t>LEVEL TWO</a:t>
          </a:r>
        </a:p>
      </dsp:txBody>
      <dsp:txXfrm>
        <a:off x="21055" y="2133431"/>
        <a:ext cx="3016142" cy="410177"/>
      </dsp:txXfrm>
    </dsp:sp>
    <dsp:sp modelId="{A5F1901D-07BD-47A8-9A71-13A950056E44}">
      <dsp:nvSpPr>
        <dsp:cNvPr id="0" name=""/>
        <dsp:cNvSpPr/>
      </dsp:nvSpPr>
      <dsp:spPr>
        <a:xfrm>
          <a:off x="0" y="2217046"/>
          <a:ext cx="11762509" cy="862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dsp:txBody>
      <dsp:txXfrm>
        <a:off x="0" y="2217046"/>
        <a:ext cx="11762509" cy="862593"/>
      </dsp:txXfrm>
    </dsp:sp>
    <dsp:sp modelId="{D052B65F-6B5E-49BF-99CF-E70C8EEC7D19}">
      <dsp:nvSpPr>
        <dsp:cNvPr id="0" name=""/>
        <dsp:cNvSpPr/>
      </dsp:nvSpPr>
      <dsp:spPr>
        <a:xfrm>
          <a:off x="3173148" y="3821985"/>
          <a:ext cx="8589360" cy="431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r>
            <a:rPr lang="en-US" sz="2200" b="1" kern="1200" dirty="0">
              <a:latin typeface="+mj-lt"/>
            </a:rPr>
            <a:t>A Bachelor’s Degree, Specialized Training &amp; 5 yrs. Experience</a:t>
          </a:r>
        </a:p>
      </dsp:txBody>
      <dsp:txXfrm>
        <a:off x="3173148" y="3821985"/>
        <a:ext cx="8589360" cy="431232"/>
      </dsp:txXfrm>
    </dsp:sp>
    <dsp:sp modelId="{A2133FD0-38C2-4A63-A4C2-80CFBB449929}">
      <dsp:nvSpPr>
        <dsp:cNvPr id="0" name=""/>
        <dsp:cNvSpPr/>
      </dsp:nvSpPr>
      <dsp:spPr>
        <a:xfrm>
          <a:off x="16759" y="3821985"/>
          <a:ext cx="3058252" cy="431232"/>
        </a:xfrm>
        <a:prstGeom prst="round2SameRect">
          <a:avLst>
            <a:gd name="adj1" fmla="val 16670"/>
            <a:gd name="adj2" fmla="val 0"/>
          </a:avLst>
        </a:prstGeom>
        <a:solidFill>
          <a:srgbClr val="00B0F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lumMod val="50000"/>
                </a:schemeClr>
              </a:solidFill>
              <a:latin typeface="+mj-lt"/>
            </a:rPr>
            <a:t>LEVEL THREE</a:t>
          </a:r>
        </a:p>
      </dsp:txBody>
      <dsp:txXfrm>
        <a:off x="37814" y="3843040"/>
        <a:ext cx="3016142" cy="410177"/>
      </dsp:txXfrm>
    </dsp:sp>
    <dsp:sp modelId="{E0B95E97-3017-4C96-BA5E-0771D441C8B5}">
      <dsp:nvSpPr>
        <dsp:cNvPr id="0" name=""/>
        <dsp:cNvSpPr/>
      </dsp:nvSpPr>
      <dsp:spPr>
        <a:xfrm>
          <a:off x="0" y="3387659"/>
          <a:ext cx="11762509" cy="862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0" y="3387659"/>
        <a:ext cx="11762509" cy="8625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15D7D-31A4-4265-976B-BADB7C12C917}">
      <dsp:nvSpPr>
        <dsp:cNvPr id="0" name=""/>
        <dsp:cNvSpPr/>
      </dsp:nvSpPr>
      <dsp:spPr>
        <a:xfrm>
          <a:off x="2883578" y="2116062"/>
          <a:ext cx="2570635" cy="2570635"/>
        </a:xfrm>
        <a:prstGeom prst="gear9">
          <a:avLst/>
        </a:prstGeom>
        <a:solidFill>
          <a:srgbClr val="C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Provider</a:t>
          </a:r>
        </a:p>
      </dsp:txBody>
      <dsp:txXfrm>
        <a:off x="3400390" y="2718221"/>
        <a:ext cx="1537011" cy="1321359"/>
      </dsp:txXfrm>
    </dsp:sp>
    <dsp:sp modelId="{BC48F5D4-D5B9-4468-B9C7-EF22EA4BF53B}">
      <dsp:nvSpPr>
        <dsp:cNvPr id="0" name=""/>
        <dsp:cNvSpPr/>
      </dsp:nvSpPr>
      <dsp:spPr>
        <a:xfrm>
          <a:off x="1202887" y="1592653"/>
          <a:ext cx="2024538" cy="1823393"/>
        </a:xfrm>
        <a:prstGeom prst="gear6">
          <a:avLst/>
        </a:prstGeom>
        <a:solidFill>
          <a:schemeClr val="accent4">
            <a:hueOff val="255759"/>
            <a:satOff val="-6304"/>
            <a:lumOff val="68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Behaviorist/ Medical Staff</a:t>
          </a:r>
        </a:p>
      </dsp:txBody>
      <dsp:txXfrm>
        <a:off x="1691170" y="2054472"/>
        <a:ext cx="1047972" cy="899755"/>
      </dsp:txXfrm>
    </dsp:sp>
    <dsp:sp modelId="{B3DC77E6-20EE-41CE-87AE-D65001D7D99F}">
      <dsp:nvSpPr>
        <dsp:cNvPr id="0" name=""/>
        <dsp:cNvSpPr/>
      </dsp:nvSpPr>
      <dsp:spPr>
        <a:xfrm rot="20700000">
          <a:off x="2290550" y="227066"/>
          <a:ext cx="2092608" cy="1814962"/>
        </a:xfrm>
        <a:prstGeom prst="gear6">
          <a:avLst/>
        </a:prstGeom>
        <a:solidFill>
          <a:schemeClr val="accent4">
            <a:hueOff val="511519"/>
            <a:satOff val="-12608"/>
            <a:lumOff val="137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Support Coordinator</a:t>
          </a:r>
        </a:p>
      </dsp:txBody>
      <dsp:txXfrm rot="-20700000">
        <a:off x="2765989" y="608672"/>
        <a:ext cx="1141732" cy="1051749"/>
      </dsp:txXfrm>
    </dsp:sp>
    <dsp:sp modelId="{DA4961A2-C79C-4FEF-9008-AB271D23D9B2}">
      <dsp:nvSpPr>
        <dsp:cNvPr id="0" name=""/>
        <dsp:cNvSpPr/>
      </dsp:nvSpPr>
      <dsp:spPr>
        <a:xfrm>
          <a:off x="2691211" y="1725139"/>
          <a:ext cx="3290412" cy="3290412"/>
        </a:xfrm>
        <a:prstGeom prst="circularArrow">
          <a:avLst>
            <a:gd name="adj1" fmla="val 4688"/>
            <a:gd name="adj2" fmla="val 299029"/>
            <a:gd name="adj3" fmla="val 2526544"/>
            <a:gd name="adj4" fmla="val 15839098"/>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9E5A7C4-B10E-40F0-9A0F-91E85A93EBFA}">
      <dsp:nvSpPr>
        <dsp:cNvPr id="0" name=""/>
        <dsp:cNvSpPr/>
      </dsp:nvSpPr>
      <dsp:spPr>
        <a:xfrm>
          <a:off x="1056841" y="1092738"/>
          <a:ext cx="2390690" cy="2390690"/>
        </a:xfrm>
        <a:prstGeom prst="leftCircularArrow">
          <a:avLst>
            <a:gd name="adj1" fmla="val 6452"/>
            <a:gd name="adj2" fmla="val 429999"/>
            <a:gd name="adj3" fmla="val 10489124"/>
            <a:gd name="adj4" fmla="val 14837806"/>
            <a:gd name="adj5" fmla="val 7527"/>
          </a:avLst>
        </a:prstGeom>
        <a:solidFill>
          <a:schemeClr val="accent4">
            <a:hueOff val="255759"/>
            <a:satOff val="-6304"/>
            <a:lumOff val="686"/>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D37B33B-B700-4918-9788-4A6A7E08314A}">
      <dsp:nvSpPr>
        <dsp:cNvPr id="0" name=""/>
        <dsp:cNvSpPr/>
      </dsp:nvSpPr>
      <dsp:spPr>
        <a:xfrm>
          <a:off x="2011366" y="-184629"/>
          <a:ext cx="2577645" cy="2577645"/>
        </a:xfrm>
        <a:prstGeom prst="circularArrow">
          <a:avLst>
            <a:gd name="adj1" fmla="val 5984"/>
            <a:gd name="adj2" fmla="val 394124"/>
            <a:gd name="adj3" fmla="val 13313824"/>
            <a:gd name="adj4" fmla="val 10508221"/>
            <a:gd name="adj5" fmla="val 6981"/>
          </a:avLst>
        </a:prstGeom>
        <a:solidFill>
          <a:schemeClr val="accent4">
            <a:hueOff val="511519"/>
            <a:satOff val="-12608"/>
            <a:lumOff val="1373"/>
            <a:alphaOff val="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3D8B8-5E8E-4A04-8DAD-7F55B06F8061}">
      <dsp:nvSpPr>
        <dsp:cNvPr id="0" name=""/>
        <dsp:cNvSpPr/>
      </dsp:nvSpPr>
      <dsp:spPr>
        <a:xfrm rot="16200000">
          <a:off x="555644" y="-6144"/>
          <a:ext cx="4342422" cy="4354711"/>
        </a:xfrm>
        <a:prstGeom prst="upArrow">
          <a:avLst>
            <a:gd name="adj1" fmla="val 50000"/>
            <a:gd name="adj2" fmla="val 3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r>
            <a:rPr lang="en-US" sz="4300" b="1" kern="1200" dirty="0"/>
            <a:t>Full Term</a:t>
          </a:r>
        </a:p>
      </dsp:txBody>
      <dsp:txXfrm rot="5400000">
        <a:off x="1309424" y="1085605"/>
        <a:ext cx="3594787" cy="2171211"/>
      </dsp:txXfrm>
    </dsp:sp>
    <dsp:sp modelId="{B68E09E3-171D-499B-AC66-91DBBA32A4A5}">
      <dsp:nvSpPr>
        <dsp:cNvPr id="0" name=""/>
        <dsp:cNvSpPr/>
      </dsp:nvSpPr>
      <dsp:spPr>
        <a:xfrm rot="5400000">
          <a:off x="5691240" y="6152"/>
          <a:ext cx="4342422" cy="4354711"/>
        </a:xfrm>
        <a:prstGeom prst="upArrow">
          <a:avLst>
            <a:gd name="adj1" fmla="val 50000"/>
            <a:gd name="adj2" fmla="val 35000"/>
          </a:avLst>
        </a:prstGeom>
        <a:solidFill>
          <a:schemeClr val="accent5">
            <a:hueOff val="-7398446"/>
            <a:satOff val="777"/>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r>
            <a:rPr lang="en-US" sz="4300" b="1" kern="1200" dirty="0"/>
            <a:t>Contingent</a:t>
          </a:r>
          <a:r>
            <a:rPr lang="en-US" sz="4300" kern="1200" dirty="0"/>
            <a:t> </a:t>
          </a:r>
        </a:p>
      </dsp:txBody>
      <dsp:txXfrm rot="-5400000">
        <a:off x="5685096" y="1097903"/>
        <a:ext cx="3594787" cy="21712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E8ABD-E70D-45D4-8EE0-2960E8A3D03C}">
      <dsp:nvSpPr>
        <dsp:cNvPr id="0" name=""/>
        <dsp:cNvSpPr/>
      </dsp:nvSpPr>
      <dsp:spPr>
        <a:xfrm>
          <a:off x="65860" y="159396"/>
          <a:ext cx="3485136" cy="2770322"/>
        </a:xfrm>
        <a:prstGeom prst="roundRect">
          <a:avLst>
            <a:gd name="adj" fmla="val 10000"/>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b="1" i="0" kern="1200" dirty="0">
              <a:latin typeface="Raleway Light"/>
            </a:rPr>
            <a:t>When a decision has been made on a</a:t>
          </a:r>
          <a:r>
            <a:rPr lang="en-US" sz="1800" b="1" i="0" kern="1200" dirty="0"/>
            <a:t> customized rate</a:t>
          </a:r>
          <a:r>
            <a:rPr lang="en-US" sz="1800" b="1" i="0" kern="1200" dirty="0">
              <a:latin typeface="Raleway Light"/>
            </a:rPr>
            <a:t> application,</a:t>
          </a:r>
          <a:r>
            <a:rPr lang="en-US" sz="1800" b="1" i="0" kern="1200" dirty="0"/>
            <a:t> a Notice of Action (NOA) letter will be emailed</a:t>
          </a:r>
          <a:endParaRPr lang="en-US" sz="1800" b="1" kern="1200" dirty="0"/>
        </a:p>
      </dsp:txBody>
      <dsp:txXfrm>
        <a:off x="147000" y="240536"/>
        <a:ext cx="3322856" cy="2608042"/>
      </dsp:txXfrm>
    </dsp:sp>
    <dsp:sp modelId="{7C9707EA-9EC6-444C-9905-FAED0376E6E5}">
      <dsp:nvSpPr>
        <dsp:cNvPr id="0" name=""/>
        <dsp:cNvSpPr/>
      </dsp:nvSpPr>
      <dsp:spPr>
        <a:xfrm>
          <a:off x="4096918" y="984082"/>
          <a:ext cx="3375068" cy="2920342"/>
        </a:xfrm>
        <a:prstGeom prst="roundRect">
          <a:avLst>
            <a:gd name="adj" fmla="val 10000"/>
          </a:avLst>
        </a:prstGeom>
        <a:solidFill>
          <a:schemeClr val="bg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t>The NOA will provide detailed information</a:t>
          </a:r>
        </a:p>
      </dsp:txBody>
      <dsp:txXfrm>
        <a:off x="4182452" y="1069616"/>
        <a:ext cx="3204000" cy="2749274"/>
      </dsp:txXfrm>
    </dsp:sp>
    <dsp:sp modelId="{BF51F50F-FCBF-4E60-878F-F4620656CFE8}">
      <dsp:nvSpPr>
        <dsp:cNvPr id="0" name=""/>
        <dsp:cNvSpPr/>
      </dsp:nvSpPr>
      <dsp:spPr>
        <a:xfrm>
          <a:off x="7990884" y="2162676"/>
          <a:ext cx="3591676" cy="2802345"/>
        </a:xfrm>
        <a:prstGeom prst="roundRect">
          <a:avLst>
            <a:gd name="adj" fmla="val 10000"/>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mn-lt"/>
            </a:rPr>
            <a:t>The provider is called for an exit interview at which time the NOA will be discussed. </a:t>
          </a:r>
        </a:p>
      </dsp:txBody>
      <dsp:txXfrm>
        <a:off x="8072962" y="2244754"/>
        <a:ext cx="3427520" cy="26381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C3613-5BE9-4125-9550-1A10867BF2AB}">
      <dsp:nvSpPr>
        <dsp:cNvPr id="0" name=""/>
        <dsp:cNvSpPr/>
      </dsp:nvSpPr>
      <dsp:spPr>
        <a:xfrm rot="10800000">
          <a:off x="282437" y="14509"/>
          <a:ext cx="10205944" cy="1436317"/>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1928" tIns="121920" rIns="227584" bIns="121920" numCol="1" spcCol="1270" anchor="ctr" anchorCtr="0">
          <a:noAutofit/>
        </a:bodyPr>
        <a:lstStyle/>
        <a:p>
          <a:pPr marL="0" lvl="0" indent="0" algn="ctr" defTabSz="1422400" rtl="0">
            <a:lnSpc>
              <a:spcPct val="90000"/>
            </a:lnSpc>
            <a:spcBef>
              <a:spcPct val="0"/>
            </a:spcBef>
            <a:spcAft>
              <a:spcPct val="35000"/>
            </a:spcAft>
            <a:buNone/>
          </a:pPr>
          <a:r>
            <a:rPr lang="en-US" sz="3200" b="0" i="0" kern="1200" dirty="0"/>
            <a:t>Approved </a:t>
          </a:r>
          <a:r>
            <a:rPr lang="en-US" sz="3200" b="0" i="0" u="none" kern="1200" dirty="0"/>
            <a:t>customized rates </a:t>
          </a:r>
          <a:r>
            <a:rPr lang="en-US" sz="3200" b="0" i="1" u="none" kern="1200" dirty="0">
              <a:solidFill>
                <a:schemeClr val="bg2">
                  <a:lumMod val="10000"/>
                </a:schemeClr>
              </a:solidFill>
            </a:rPr>
            <a:t>replace the standard rate</a:t>
          </a:r>
          <a:r>
            <a:rPr lang="en-US" sz="3200" b="0" i="0" u="none" kern="1200" dirty="0"/>
            <a:t> for the service </a:t>
          </a:r>
          <a:r>
            <a:rPr lang="en-US" sz="3200" b="0" i="0" kern="1200" dirty="0"/>
            <a:t>approved</a:t>
          </a:r>
          <a:endParaRPr lang="en-US" sz="3200" kern="1200" dirty="0"/>
        </a:p>
      </dsp:txBody>
      <dsp:txXfrm rot="10800000">
        <a:off x="641516" y="14509"/>
        <a:ext cx="9846865" cy="1436317"/>
      </dsp:txXfrm>
    </dsp:sp>
    <dsp:sp modelId="{611CA518-7890-4416-8AE0-DB2F8CE0D0F5}">
      <dsp:nvSpPr>
        <dsp:cNvPr id="0" name=""/>
        <dsp:cNvSpPr/>
      </dsp:nvSpPr>
      <dsp:spPr>
        <a:xfrm>
          <a:off x="46050" y="0"/>
          <a:ext cx="1319647" cy="131964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8A31DF6-25FE-4F18-AD46-E70593588778}">
      <dsp:nvSpPr>
        <dsp:cNvPr id="0" name=""/>
        <dsp:cNvSpPr/>
      </dsp:nvSpPr>
      <dsp:spPr>
        <a:xfrm rot="10800000">
          <a:off x="386215" y="1831318"/>
          <a:ext cx="10144454" cy="1319647"/>
        </a:xfrm>
        <a:prstGeom prst="homePlate">
          <a:avLst/>
        </a:prstGeom>
        <a:gradFill rotWithShape="0">
          <a:gsLst>
            <a:gs pos="0">
              <a:schemeClr val="accent5">
                <a:hueOff val="-3699223"/>
                <a:satOff val="389"/>
                <a:lumOff val="-2353"/>
                <a:alphaOff val="0"/>
                <a:lumMod val="110000"/>
                <a:satMod val="105000"/>
                <a:tint val="67000"/>
              </a:schemeClr>
            </a:gs>
            <a:gs pos="50000">
              <a:schemeClr val="accent5">
                <a:hueOff val="-3699223"/>
                <a:satOff val="389"/>
                <a:lumOff val="-2353"/>
                <a:alphaOff val="0"/>
                <a:lumMod val="105000"/>
                <a:satMod val="103000"/>
                <a:tint val="73000"/>
              </a:schemeClr>
            </a:gs>
            <a:gs pos="100000">
              <a:schemeClr val="accent5">
                <a:hueOff val="-3699223"/>
                <a:satOff val="389"/>
                <a:lumOff val="-2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1928" tIns="121920" rIns="227584" bIns="121920" numCol="1" spcCol="1270" anchor="ctr" anchorCtr="0">
          <a:noAutofit/>
        </a:bodyPr>
        <a:lstStyle/>
        <a:p>
          <a:pPr marL="0" lvl="0" indent="0" algn="ctr" defTabSz="1422400" rtl="0">
            <a:lnSpc>
              <a:spcPct val="90000"/>
            </a:lnSpc>
            <a:spcBef>
              <a:spcPct val="0"/>
            </a:spcBef>
            <a:spcAft>
              <a:spcPct val="35000"/>
            </a:spcAft>
            <a:buNone/>
          </a:pPr>
          <a:r>
            <a:rPr lang="en-US" sz="3200" b="0" i="0" kern="1200" dirty="0"/>
            <a:t>Approvals are </a:t>
          </a:r>
          <a:r>
            <a:rPr lang="en-US" sz="3200" b="0" i="1" u="none" kern="1200" dirty="0">
              <a:solidFill>
                <a:schemeClr val="bg2">
                  <a:lumMod val="10000"/>
                </a:schemeClr>
              </a:solidFill>
            </a:rPr>
            <a:t>retroactive</a:t>
          </a:r>
          <a:r>
            <a:rPr lang="en-US" sz="3200" b="0" i="1" u="none" kern="1200" dirty="0"/>
            <a:t> </a:t>
          </a:r>
          <a:r>
            <a:rPr lang="en-US" sz="3200" b="0" i="0" u="none" kern="1200" dirty="0"/>
            <a:t>to the date of a completed application</a:t>
          </a:r>
          <a:endParaRPr lang="en-US" sz="3200" i="0" kern="1200" dirty="0"/>
        </a:p>
      </dsp:txBody>
      <dsp:txXfrm rot="10800000">
        <a:off x="716127" y="1831318"/>
        <a:ext cx="9814542" cy="1319647"/>
      </dsp:txXfrm>
    </dsp:sp>
    <dsp:sp modelId="{922C32E6-0B63-4050-9560-8CD4CA13998C}">
      <dsp:nvSpPr>
        <dsp:cNvPr id="0" name=""/>
        <dsp:cNvSpPr/>
      </dsp:nvSpPr>
      <dsp:spPr>
        <a:xfrm>
          <a:off x="56027" y="1731526"/>
          <a:ext cx="1319647" cy="131964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0558B17-B558-4380-9A2E-4502698C1AA3}">
      <dsp:nvSpPr>
        <dsp:cNvPr id="0" name=""/>
        <dsp:cNvSpPr/>
      </dsp:nvSpPr>
      <dsp:spPr>
        <a:xfrm rot="10800000">
          <a:off x="401569" y="3544890"/>
          <a:ext cx="10113745" cy="1319647"/>
        </a:xfrm>
        <a:prstGeom prst="homePlate">
          <a:avLst/>
        </a:prstGeom>
        <a:gradFill rotWithShape="0">
          <a:gsLst>
            <a:gs pos="0">
              <a:schemeClr val="accent5">
                <a:hueOff val="-7398446"/>
                <a:satOff val="777"/>
                <a:lumOff val="-4706"/>
                <a:alphaOff val="0"/>
                <a:lumMod val="110000"/>
                <a:satMod val="105000"/>
                <a:tint val="67000"/>
              </a:schemeClr>
            </a:gs>
            <a:gs pos="50000">
              <a:schemeClr val="accent5">
                <a:hueOff val="-7398446"/>
                <a:satOff val="777"/>
                <a:lumOff val="-4706"/>
                <a:alphaOff val="0"/>
                <a:lumMod val="105000"/>
                <a:satMod val="103000"/>
                <a:tint val="73000"/>
              </a:schemeClr>
            </a:gs>
            <a:gs pos="100000">
              <a:schemeClr val="accent5">
                <a:hueOff val="-7398446"/>
                <a:satOff val="777"/>
                <a:lumOff val="-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1928" tIns="121920" rIns="227584" bIns="121920" numCol="1" spcCol="1270" anchor="ctr" anchorCtr="0">
          <a:noAutofit/>
        </a:bodyPr>
        <a:lstStyle/>
        <a:p>
          <a:pPr marL="0" lvl="0" indent="0" algn="ctr" defTabSz="1422400" rtl="0">
            <a:lnSpc>
              <a:spcPct val="90000"/>
            </a:lnSpc>
            <a:spcBef>
              <a:spcPct val="0"/>
            </a:spcBef>
            <a:spcAft>
              <a:spcPct val="35000"/>
            </a:spcAft>
            <a:buNone/>
          </a:pPr>
          <a:r>
            <a:rPr lang="en-US" sz="3200" b="0" i="1" u="none" kern="1200" dirty="0">
              <a:solidFill>
                <a:schemeClr val="bg2">
                  <a:lumMod val="10000"/>
                </a:schemeClr>
              </a:solidFill>
            </a:rPr>
            <a:t>End</a:t>
          </a:r>
          <a:r>
            <a:rPr lang="en-US" sz="3200" b="0" i="0" u="none" kern="1200" dirty="0">
              <a:solidFill>
                <a:schemeClr val="bg2">
                  <a:lumMod val="10000"/>
                </a:schemeClr>
              </a:solidFill>
            </a:rPr>
            <a:t> </a:t>
          </a:r>
          <a:r>
            <a:rPr lang="en-US" sz="3200" b="0" i="1" u="none" kern="1200" dirty="0">
              <a:solidFill>
                <a:schemeClr val="bg2">
                  <a:lumMod val="10000"/>
                </a:schemeClr>
              </a:solidFill>
            </a:rPr>
            <a:t>the current service authorization </a:t>
          </a:r>
          <a:r>
            <a:rPr lang="en-US" sz="3200" b="0" i="0" u="none" kern="1200" dirty="0"/>
            <a:t>and submit a new request</a:t>
          </a:r>
          <a:endParaRPr lang="en-US" sz="3200" i="0" u="none" kern="1200" dirty="0"/>
        </a:p>
      </dsp:txBody>
      <dsp:txXfrm rot="10800000">
        <a:off x="731481" y="3544890"/>
        <a:ext cx="9783833" cy="1319647"/>
      </dsp:txXfrm>
    </dsp:sp>
    <dsp:sp modelId="{6FEB3778-AFE8-4DC1-8AF6-C38867FA2EE3}">
      <dsp:nvSpPr>
        <dsp:cNvPr id="0" name=""/>
        <dsp:cNvSpPr/>
      </dsp:nvSpPr>
      <dsp:spPr>
        <a:xfrm>
          <a:off x="95946" y="3524937"/>
          <a:ext cx="1319647" cy="131964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938A5-7E55-49F0-AB27-A6A41D7EA63D}" type="datetimeFigureOut">
              <a:rPr lang="en-US" smtClean="0"/>
              <a:t>1/29/2026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326A0-C136-4C78-A654-F32D49D03460}" type="slidenum">
              <a:rPr lang="en-US" smtClean="0"/>
              <a:t>‹#›</a:t>
            </a:fld>
            <a:endParaRPr lang="en-US"/>
          </a:p>
        </p:txBody>
      </p:sp>
    </p:spTree>
    <p:extLst>
      <p:ext uri="{BB962C8B-B14F-4D97-AF65-F5344CB8AC3E}">
        <p14:creationId xmlns:p14="http://schemas.microsoft.com/office/powerpoint/2010/main" val="1751584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thank you for joining me for “Customized rate funding, everything you need to know”.  My name is Gina Koke and I am a Customized Rate Technical Consultant at DBHDS.  </a:t>
            </a:r>
          </a:p>
        </p:txBody>
      </p:sp>
      <p:sp>
        <p:nvSpPr>
          <p:cNvPr id="4" name="Slide Number Placeholder 3"/>
          <p:cNvSpPr>
            <a:spLocks noGrp="1"/>
          </p:cNvSpPr>
          <p:nvPr>
            <p:ph type="sldNum" sz="quarter" idx="10"/>
          </p:nvPr>
        </p:nvSpPr>
        <p:spPr/>
        <p:txBody>
          <a:bodyPr/>
          <a:lstStyle/>
          <a:p>
            <a:fld id="{EB8C09BA-56C7-476E-8F9C-752E6D0D81F9}" type="slidenum">
              <a:rPr lang="en-US" smtClean="0"/>
              <a:t>1</a:t>
            </a:fld>
            <a:endParaRPr lang="en-US"/>
          </a:p>
        </p:txBody>
      </p:sp>
    </p:spTree>
    <p:extLst>
      <p:ext uri="{BB962C8B-B14F-4D97-AF65-F5344CB8AC3E}">
        <p14:creationId xmlns:p14="http://schemas.microsoft.com/office/powerpoint/2010/main" val="366425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8C09BA-56C7-476E-8F9C-752E6D0D81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071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the assessment is completed the CRC can decide to</a:t>
            </a:r>
            <a:r>
              <a:rPr lang="en-US" baseline="0"/>
              <a:t> move to committee review OR deny </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8C09BA-56C7-476E-8F9C-752E6D0D81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507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FF60F-7F90-68DF-B7BE-2FD482CC4E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21E531-E53E-2D5F-1FC0-E77274DB67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7159C8-EB7E-0872-BC6C-5B543CDF8C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178253-6A60-1BF8-878E-ABDABBA646C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8C09BA-56C7-476E-8F9C-752E6D0D81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13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talk about the committee meetings. Meetings are typically held each Wednesday and alternate Thursdays from 9am – 12pm. Providers are notified of the meeting date by the CRTC and should try to be available during that timeframe. The reason for that is that sometimes committee members have a question that cannot be answered by the information provided. So during the meeting we will reach out to the provider in an attempt to get the question answered. Please don’t allow this to frighten you. If you happen to be unavailable, the committee will simply pend the application until the following meeting. During that time the CRTC will reach out to the provider in an attempt to get the answer needed. One thing to be aware of is that the applications are presented in the order in which they are completed. It is imperative that the provider work with the processor and CRTC to submit all requested items so that the application can move along more swiftly. A lot of the processing time is dependent upon how quickly the provider is able to respond to requests for information. </a:t>
            </a:r>
          </a:p>
        </p:txBody>
      </p:sp>
      <p:sp>
        <p:nvSpPr>
          <p:cNvPr id="4" name="Slide Number Placeholder 3"/>
          <p:cNvSpPr>
            <a:spLocks noGrp="1"/>
          </p:cNvSpPr>
          <p:nvPr>
            <p:ph type="sldNum" sz="quarter" idx="5"/>
          </p:nvPr>
        </p:nvSpPr>
        <p:spPr/>
        <p:txBody>
          <a:bodyPr/>
          <a:lstStyle/>
          <a:p>
            <a:fld id="{378326A0-C136-4C78-A654-F32D49D03460}" type="slidenum">
              <a:rPr lang="en-US" smtClean="0"/>
              <a:t>14</a:t>
            </a:fld>
            <a:endParaRPr lang="en-US"/>
          </a:p>
        </p:txBody>
      </p:sp>
    </p:spTree>
    <p:extLst>
      <p:ext uri="{BB962C8B-B14F-4D97-AF65-F5344CB8AC3E}">
        <p14:creationId xmlns:p14="http://schemas.microsoft.com/office/powerpoint/2010/main" val="937170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General Information section of the application</a:t>
            </a:r>
            <a:r>
              <a:rPr lang="en-US" baseline="0"/>
              <a:t>, you will select the supports that you are requesting. This section CANNOT be changed once you have saved. </a:t>
            </a:r>
            <a:endParaRPr lang="en-US"/>
          </a:p>
        </p:txBody>
      </p:sp>
      <p:sp>
        <p:nvSpPr>
          <p:cNvPr id="4" name="Slide Number Placeholder 3"/>
          <p:cNvSpPr>
            <a:spLocks noGrp="1"/>
          </p:cNvSpPr>
          <p:nvPr>
            <p:ph type="sldNum" sz="quarter" idx="10"/>
          </p:nvPr>
        </p:nvSpPr>
        <p:spPr/>
        <p:txBody>
          <a:bodyPr/>
          <a:lstStyle/>
          <a:p>
            <a:fld id="{EB8C09BA-56C7-476E-8F9C-752E6D0D81F9}" type="slidenum">
              <a:rPr lang="en-US" smtClean="0"/>
              <a:t>26</a:t>
            </a:fld>
            <a:endParaRPr lang="en-US"/>
          </a:p>
        </p:txBody>
      </p:sp>
    </p:spTree>
    <p:extLst>
      <p:ext uri="{BB962C8B-B14F-4D97-AF65-F5344CB8AC3E}">
        <p14:creationId xmlns:p14="http://schemas.microsoft.com/office/powerpoint/2010/main" val="3118559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Ultimately,</a:t>
            </a:r>
            <a:r>
              <a:rPr lang="en-US" baseline="0"/>
              <a:t> it is the provider’s responsibility to coordinate care between various service providers. This means that the provider should be in regular contact with the Support Coordinator to secure services, save email correspondences to submit with the customized rate application, and be prepared to respond to questions from the committee regarding waitlist status for services.  In addition, providers should be prepared to be in regular contact with other service providers such as the behaviorist or medical staff.  Often providers are requested to provide data or documentation that must come directly from behaviorist.  It is the providers responsibility to ensure that the behaviorist knows what is being requested. Nathan will speak more on this from the behavioral perspective as we get further into discussion. </a:t>
            </a:r>
            <a:endParaRPr lang="en-US"/>
          </a:p>
        </p:txBody>
      </p:sp>
      <p:sp>
        <p:nvSpPr>
          <p:cNvPr id="4" name="Slide Number Placeholder 3"/>
          <p:cNvSpPr>
            <a:spLocks noGrp="1"/>
          </p:cNvSpPr>
          <p:nvPr>
            <p:ph type="sldNum" sz="quarter" idx="10"/>
          </p:nvPr>
        </p:nvSpPr>
        <p:spPr/>
        <p:txBody>
          <a:bodyPr/>
          <a:lstStyle/>
          <a:p>
            <a:fld id="{EB8C09BA-56C7-476E-8F9C-752E6D0D81F9}" type="slidenum">
              <a:rPr lang="en-US" smtClean="0"/>
              <a:t>32</a:t>
            </a:fld>
            <a:endParaRPr lang="en-US"/>
          </a:p>
        </p:txBody>
      </p:sp>
    </p:spTree>
    <p:extLst>
      <p:ext uri="{BB962C8B-B14F-4D97-AF65-F5344CB8AC3E}">
        <p14:creationId xmlns:p14="http://schemas.microsoft.com/office/powerpoint/2010/main" val="3194043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DA9D0F-55E9-48FE-9A66-6E93081F17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937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Providers might be asked to collect additional data or to adopt specific documentation requirements often related to how behavioral or medical supports are documented, measured, and analyzed.  Providers might also be asked to show evidence of the exploration of other Waiver services. </a:t>
            </a:r>
          </a:p>
          <a:p>
            <a:endParaRPr lang="en-US"/>
          </a:p>
        </p:txBody>
      </p:sp>
      <p:sp>
        <p:nvSpPr>
          <p:cNvPr id="4" name="Slide Number Placeholder 3"/>
          <p:cNvSpPr>
            <a:spLocks noGrp="1"/>
          </p:cNvSpPr>
          <p:nvPr>
            <p:ph type="sldNum" sz="quarter" idx="10"/>
          </p:nvPr>
        </p:nvSpPr>
        <p:spPr/>
        <p:txBody>
          <a:bodyPr/>
          <a:lstStyle/>
          <a:p>
            <a:fld id="{EB8C09BA-56C7-476E-8F9C-752E6D0D81F9}" type="slidenum">
              <a:rPr lang="en-US" smtClean="0"/>
              <a:t>41</a:t>
            </a:fld>
            <a:endParaRPr lang="en-US"/>
          </a:p>
        </p:txBody>
      </p:sp>
    </p:spTree>
    <p:extLst>
      <p:ext uri="{BB962C8B-B14F-4D97-AF65-F5344CB8AC3E}">
        <p14:creationId xmlns:p14="http://schemas.microsoft.com/office/powerpoint/2010/main" val="3099633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Providers should start planning for the annual review the day they are initially approved.  Documentation</a:t>
            </a:r>
            <a:r>
              <a:rPr lang="en-US" baseline="0"/>
              <a:t> must occur throughout the plan year. </a:t>
            </a:r>
            <a:endParaRPr lang="en-US"/>
          </a:p>
        </p:txBody>
      </p:sp>
      <p:sp>
        <p:nvSpPr>
          <p:cNvPr id="4" name="Slide Number Placeholder 3"/>
          <p:cNvSpPr>
            <a:spLocks noGrp="1"/>
          </p:cNvSpPr>
          <p:nvPr>
            <p:ph type="sldNum" sz="quarter" idx="10"/>
          </p:nvPr>
        </p:nvSpPr>
        <p:spPr/>
        <p:txBody>
          <a:bodyPr/>
          <a:lstStyle/>
          <a:p>
            <a:fld id="{EB8C09BA-56C7-476E-8F9C-752E6D0D81F9}" type="slidenum">
              <a:rPr lang="en-US" smtClean="0"/>
              <a:t>43</a:t>
            </a:fld>
            <a:endParaRPr lang="en-US"/>
          </a:p>
        </p:txBody>
      </p:sp>
    </p:spTree>
    <p:extLst>
      <p:ext uri="{BB962C8B-B14F-4D97-AF65-F5344CB8AC3E}">
        <p14:creationId xmlns:p14="http://schemas.microsoft.com/office/powerpoint/2010/main" val="3933517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time of an annual review the committee is looking to determine 1) that the support needs are still present AND 2) that the supports</a:t>
            </a:r>
            <a:r>
              <a:rPr lang="en-US" baseline="0"/>
              <a:t> approved at the time of the initial application have been provided. </a:t>
            </a:r>
            <a:endParaRPr lang="en-US"/>
          </a:p>
        </p:txBody>
      </p:sp>
      <p:sp>
        <p:nvSpPr>
          <p:cNvPr id="4" name="Slide Number Placeholder 3"/>
          <p:cNvSpPr>
            <a:spLocks noGrp="1"/>
          </p:cNvSpPr>
          <p:nvPr>
            <p:ph type="sldNum" sz="quarter" idx="10"/>
          </p:nvPr>
        </p:nvSpPr>
        <p:spPr/>
        <p:txBody>
          <a:bodyPr/>
          <a:lstStyle/>
          <a:p>
            <a:fld id="{EB8C09BA-56C7-476E-8F9C-752E6D0D81F9}" type="slidenum">
              <a:rPr lang="en-US" smtClean="0"/>
              <a:t>44</a:t>
            </a:fld>
            <a:endParaRPr lang="en-US"/>
          </a:p>
        </p:txBody>
      </p:sp>
    </p:spTree>
    <p:extLst>
      <p:ext uri="{BB962C8B-B14F-4D97-AF65-F5344CB8AC3E}">
        <p14:creationId xmlns:p14="http://schemas.microsoft.com/office/powerpoint/2010/main" val="384198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who's learn about how the CR began. It started in 2017 with approval from CMS – which is the federal agency responsible for administering Medicare &amp; Medicaid Services. Sometimes there are individuals whose behavioral and/or medical needs are exceptional and require more support than the average person receiving services. We call these individuals “outliers”. The current reimbursement structure sets specific amounts that providers of waiver services can expect to receive for each services. We collectively call this the standard rate. There are times when the standard rate is not enough to be able to provide supports to those with exceptional needs. The CR was therefore created to provide additional funding to providers who support these individuals in the community. </a:t>
            </a:r>
          </a:p>
        </p:txBody>
      </p:sp>
      <p:sp>
        <p:nvSpPr>
          <p:cNvPr id="4" name="Slide Number Placeholder 3"/>
          <p:cNvSpPr>
            <a:spLocks noGrp="1"/>
          </p:cNvSpPr>
          <p:nvPr>
            <p:ph type="sldNum" sz="quarter" idx="10"/>
          </p:nvPr>
        </p:nvSpPr>
        <p:spPr/>
        <p:txBody>
          <a:bodyPr/>
          <a:lstStyle/>
          <a:p>
            <a:fld id="{EB8C09BA-56C7-476E-8F9C-752E6D0D81F9}" type="slidenum">
              <a:rPr lang="en-US" smtClean="0"/>
              <a:t>2</a:t>
            </a:fld>
            <a:endParaRPr lang="en-US"/>
          </a:p>
        </p:txBody>
      </p:sp>
    </p:spTree>
    <p:extLst>
      <p:ext uri="{BB962C8B-B14F-4D97-AF65-F5344CB8AC3E}">
        <p14:creationId xmlns:p14="http://schemas.microsoft.com/office/powerpoint/2010/main" val="3949446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C09BA-56C7-476E-8F9C-752E6D0D81F9}" type="slidenum">
              <a:rPr lang="en-US" smtClean="0"/>
              <a:t>48</a:t>
            </a:fld>
            <a:endParaRPr lang="en-US"/>
          </a:p>
        </p:txBody>
      </p:sp>
    </p:spTree>
    <p:extLst>
      <p:ext uri="{BB962C8B-B14F-4D97-AF65-F5344CB8AC3E}">
        <p14:creationId xmlns:p14="http://schemas.microsoft.com/office/powerpoint/2010/main" val="1232047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C09BA-56C7-476E-8F9C-752E6D0D81F9}" type="slidenum">
              <a:rPr lang="en-US" smtClean="0"/>
              <a:t>56</a:t>
            </a:fld>
            <a:endParaRPr lang="en-US"/>
          </a:p>
        </p:txBody>
      </p:sp>
    </p:spTree>
    <p:extLst>
      <p:ext uri="{BB962C8B-B14F-4D97-AF65-F5344CB8AC3E}">
        <p14:creationId xmlns:p14="http://schemas.microsoft.com/office/powerpoint/2010/main" val="2689450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March 2025 the customized rate for the commonwealth of Virginia has processed over 2,000 applications. Over 75.6 percent of those applications have been approved, 7.4 have been denied and 7.4 percent were withdrawn. </a:t>
            </a:r>
          </a:p>
        </p:txBody>
      </p:sp>
      <p:sp>
        <p:nvSpPr>
          <p:cNvPr id="4" name="Slide Number Placeholder 3"/>
          <p:cNvSpPr>
            <a:spLocks noGrp="1"/>
          </p:cNvSpPr>
          <p:nvPr>
            <p:ph type="sldNum" sz="quarter" idx="5"/>
          </p:nvPr>
        </p:nvSpPr>
        <p:spPr/>
        <p:txBody>
          <a:bodyPr/>
          <a:lstStyle/>
          <a:p>
            <a:fld id="{378326A0-C136-4C78-A654-F32D49D03460}" type="slidenum">
              <a:rPr lang="en-US" smtClean="0"/>
              <a:t>3</a:t>
            </a:fld>
            <a:endParaRPr lang="en-US"/>
          </a:p>
        </p:txBody>
      </p:sp>
    </p:spTree>
    <p:extLst>
      <p:ext uri="{BB962C8B-B14F-4D97-AF65-F5344CB8AC3E}">
        <p14:creationId xmlns:p14="http://schemas.microsoft.com/office/powerpoint/2010/main" val="73354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talk about who qualifies.  As mentioned, individuals with exceptional behavioral  and /or medical needs, that require more intensive supports and have a documented need for 1:1 or 2:1 staffing .</a:t>
            </a:r>
          </a:p>
        </p:txBody>
      </p:sp>
      <p:sp>
        <p:nvSpPr>
          <p:cNvPr id="4" name="Slide Number Placeholder 3"/>
          <p:cNvSpPr>
            <a:spLocks noGrp="1"/>
          </p:cNvSpPr>
          <p:nvPr>
            <p:ph type="sldNum" sz="quarter" idx="5"/>
          </p:nvPr>
        </p:nvSpPr>
        <p:spPr/>
        <p:txBody>
          <a:bodyPr/>
          <a:lstStyle/>
          <a:p>
            <a:fld id="{378326A0-C136-4C78-A654-F32D49D03460}" type="slidenum">
              <a:rPr lang="en-US" smtClean="0"/>
              <a:t>4</a:t>
            </a:fld>
            <a:endParaRPr lang="en-US"/>
          </a:p>
        </p:txBody>
      </p:sp>
    </p:spTree>
    <p:extLst>
      <p:ext uri="{BB962C8B-B14F-4D97-AF65-F5344CB8AC3E}">
        <p14:creationId xmlns:p14="http://schemas.microsoft.com/office/powerpoint/2010/main" val="340224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everyone who has exceptional medical or behavioral needs will require funding from the customized rate. First, support teams should investigate whether there are other waiver services like nursing, therapeutic consultation or day services that could provide some of the support needed. Crisis funding may also be available short term, as well as natural supports such as family, friends, churches, clubs or other community services.  </a:t>
            </a:r>
          </a:p>
        </p:txBody>
      </p:sp>
      <p:sp>
        <p:nvSpPr>
          <p:cNvPr id="4" name="Slide Number Placeholder 3"/>
          <p:cNvSpPr>
            <a:spLocks noGrp="1"/>
          </p:cNvSpPr>
          <p:nvPr>
            <p:ph type="sldNum" sz="quarter" idx="10"/>
          </p:nvPr>
        </p:nvSpPr>
        <p:spPr/>
        <p:txBody>
          <a:bodyPr/>
          <a:lstStyle/>
          <a:p>
            <a:fld id="{EB8C09BA-56C7-476E-8F9C-752E6D0D81F9}" type="slidenum">
              <a:rPr lang="en-US" smtClean="0"/>
              <a:t>5</a:t>
            </a:fld>
            <a:endParaRPr lang="en-US"/>
          </a:p>
        </p:txBody>
      </p:sp>
    </p:spTree>
    <p:extLst>
      <p:ext uri="{BB962C8B-B14F-4D97-AF65-F5344CB8AC3E}">
        <p14:creationId xmlns:p14="http://schemas.microsoft.com/office/powerpoint/2010/main" val="2146984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developmental disability waivers in Virginia, only 2 have services that qualify. Here you see the list of services within the CL and FIS waivers that are eligible. </a:t>
            </a:r>
          </a:p>
        </p:txBody>
      </p:sp>
      <p:sp>
        <p:nvSpPr>
          <p:cNvPr id="4" name="Slide Number Placeholder 3"/>
          <p:cNvSpPr>
            <a:spLocks noGrp="1"/>
          </p:cNvSpPr>
          <p:nvPr>
            <p:ph type="sldNum" sz="quarter" idx="10"/>
          </p:nvPr>
        </p:nvSpPr>
        <p:spPr/>
        <p:txBody>
          <a:bodyPr/>
          <a:lstStyle/>
          <a:p>
            <a:fld id="{EB8C09BA-56C7-476E-8F9C-752E6D0D81F9}" type="slidenum">
              <a:rPr lang="en-US" smtClean="0"/>
              <a:t>6</a:t>
            </a:fld>
            <a:endParaRPr lang="en-US"/>
          </a:p>
        </p:txBody>
      </p:sp>
    </p:spTree>
    <p:extLst>
      <p:ext uri="{BB962C8B-B14F-4D97-AF65-F5344CB8AC3E}">
        <p14:creationId xmlns:p14="http://schemas.microsoft.com/office/powerpoint/2010/main" val="864695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here that there are 4 different roles within the customized rate department. Lets take a look at each of them. </a:t>
            </a:r>
          </a:p>
        </p:txBody>
      </p:sp>
      <p:sp>
        <p:nvSpPr>
          <p:cNvPr id="4" name="Slide Number Placeholder 3"/>
          <p:cNvSpPr>
            <a:spLocks noGrp="1"/>
          </p:cNvSpPr>
          <p:nvPr>
            <p:ph type="sldNum" sz="quarter" idx="5"/>
          </p:nvPr>
        </p:nvSpPr>
        <p:spPr/>
        <p:txBody>
          <a:bodyPr/>
          <a:lstStyle/>
          <a:p>
            <a:fld id="{378326A0-C136-4C78-A654-F32D49D03460}" type="slidenum">
              <a:rPr lang="en-US" smtClean="0"/>
              <a:t>7</a:t>
            </a:fld>
            <a:endParaRPr lang="en-US"/>
          </a:p>
        </p:txBody>
      </p:sp>
    </p:spTree>
    <p:extLst>
      <p:ext uri="{BB962C8B-B14F-4D97-AF65-F5344CB8AC3E}">
        <p14:creationId xmlns:p14="http://schemas.microsoft.com/office/powerpoint/2010/main" val="846954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65130-9C78-B67B-63CF-905DEDD949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E416C6-25C6-58E5-C549-DA135DE28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32E610-8DFE-3860-0BE8-9AB3F1B63B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6FF828-4253-0E1A-D17B-7FF14AF115BC}"/>
              </a:ext>
            </a:extLst>
          </p:cNvPr>
          <p:cNvSpPr>
            <a:spLocks noGrp="1"/>
          </p:cNvSpPr>
          <p:nvPr>
            <p:ph type="sldNum" sz="quarter" idx="5"/>
          </p:nvPr>
        </p:nvSpPr>
        <p:spPr/>
        <p:txBody>
          <a:bodyPr/>
          <a:lstStyle/>
          <a:p>
            <a:fld id="{378326A0-C136-4C78-A654-F32D49D03460}" type="slidenum">
              <a:rPr lang="en-US" smtClean="0"/>
              <a:t>8</a:t>
            </a:fld>
            <a:endParaRPr lang="en-US"/>
          </a:p>
        </p:txBody>
      </p:sp>
    </p:spTree>
    <p:extLst>
      <p:ext uri="{BB962C8B-B14F-4D97-AF65-F5344CB8AC3E}">
        <p14:creationId xmlns:p14="http://schemas.microsoft.com/office/powerpoint/2010/main" val="349020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9</a:t>
            </a:fld>
            <a:endParaRPr lang="en-US"/>
          </a:p>
        </p:txBody>
      </p:sp>
    </p:spTree>
    <p:extLst>
      <p:ext uri="{BB962C8B-B14F-4D97-AF65-F5344CB8AC3E}">
        <p14:creationId xmlns:p14="http://schemas.microsoft.com/office/powerpoint/2010/main" val="346388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AB5E-CB56-02F4-DEA1-023805EF0ECA}"/>
              </a:ext>
            </a:extLst>
          </p:cNvPr>
          <p:cNvSpPr>
            <a:spLocks noGrp="1"/>
          </p:cNvSpPr>
          <p:nvPr>
            <p:ph type="ctrTitle"/>
          </p:nvPr>
        </p:nvSpPr>
        <p:spPr>
          <a:xfrm>
            <a:off x="638175" y="1122363"/>
            <a:ext cx="10029825" cy="2387600"/>
          </a:xfrm>
        </p:spPr>
        <p:txBody>
          <a:bodyPr anchor="b">
            <a:normAutofit/>
          </a:bodyPr>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58C0BD85-9B77-3158-4AC4-8F9502DB5F17}"/>
              </a:ext>
            </a:extLst>
          </p:cNvPr>
          <p:cNvSpPr>
            <a:spLocks noGrp="1"/>
          </p:cNvSpPr>
          <p:nvPr>
            <p:ph type="subTitle" idx="1"/>
          </p:nvPr>
        </p:nvSpPr>
        <p:spPr>
          <a:xfrm>
            <a:off x="638175" y="3602038"/>
            <a:ext cx="10029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31BB01-AD4E-C681-8C6A-1B08F02FC232}"/>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5" name="Footer Placeholder 4">
            <a:extLst>
              <a:ext uri="{FF2B5EF4-FFF2-40B4-BE49-F238E27FC236}">
                <a16:creationId xmlns:a16="http://schemas.microsoft.com/office/drawing/2014/main" id="{22DF8E53-C71C-00FF-6EF2-BCF23B060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32E78-122E-D808-3133-4493405410C1}"/>
              </a:ext>
            </a:extLst>
          </p:cNvPr>
          <p:cNvSpPr>
            <a:spLocks noGrp="1"/>
          </p:cNvSpPr>
          <p:nvPr>
            <p:ph type="sldNum" sz="quarter" idx="12"/>
          </p:nvPr>
        </p:nvSpPr>
        <p:spPr>
          <a:xfrm>
            <a:off x="9296400" y="6173786"/>
            <a:ext cx="1223756" cy="365125"/>
          </a:xfrm>
        </p:spPr>
        <p:txBody>
          <a:bodyPr/>
          <a:lstStyle/>
          <a:p>
            <a:fld id="{5874D6C6-B3A5-4F2C-A6BF-E3D57C3A1219}" type="slidenum">
              <a:rPr lang="en-US" smtClean="0"/>
              <a:t>‹#›</a:t>
            </a:fld>
            <a:endParaRPr lang="en-US"/>
          </a:p>
        </p:txBody>
      </p:sp>
    </p:spTree>
    <p:extLst>
      <p:ext uri="{BB962C8B-B14F-4D97-AF65-F5344CB8AC3E}">
        <p14:creationId xmlns:p14="http://schemas.microsoft.com/office/powerpoint/2010/main" val="3981698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E0BB-8257-026C-01E4-33C0C9E0C1E1}"/>
              </a:ext>
            </a:extLst>
          </p:cNvPr>
          <p:cNvSpPr>
            <a:spLocks noGrp="1"/>
          </p:cNvSpPr>
          <p:nvPr>
            <p:ph type="title"/>
          </p:nvPr>
        </p:nvSpPr>
        <p:spPr>
          <a:xfrm>
            <a:off x="443706" y="1062832"/>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0720C-BF26-7232-D9F1-D465960A447A}"/>
              </a:ext>
            </a:extLst>
          </p:cNvPr>
          <p:cNvSpPr>
            <a:spLocks noGrp="1"/>
          </p:cNvSpPr>
          <p:nvPr>
            <p:ph type="pic" idx="1"/>
          </p:nvPr>
        </p:nvSpPr>
        <p:spPr>
          <a:xfrm>
            <a:off x="4535488" y="1081882"/>
            <a:ext cx="6172200" cy="479821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E3609A4-2100-9478-1433-3D4F78AA0F71}"/>
              </a:ext>
            </a:extLst>
          </p:cNvPr>
          <p:cNvSpPr>
            <a:spLocks noGrp="1"/>
          </p:cNvSpPr>
          <p:nvPr>
            <p:ph type="body" sz="half" idx="2"/>
          </p:nvPr>
        </p:nvSpPr>
        <p:spPr>
          <a:xfrm>
            <a:off x="443705" y="2830512"/>
            <a:ext cx="3932237" cy="3049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FE8F6-3BAB-47CA-7ECA-315504C857AF}"/>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9D85A2D6-3BD9-34B6-6451-6BF72C915D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0A882B-BB73-5375-404E-96803F1A8351}"/>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59DA1B97-3F1B-7D2D-F4D2-1E72383170FE}"/>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370051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444B-FA61-2F4C-1D44-84FDC88C38F3}"/>
              </a:ext>
            </a:extLst>
          </p:cNvPr>
          <p:cNvSpPr>
            <a:spLocks noGrp="1"/>
          </p:cNvSpPr>
          <p:nvPr>
            <p:ph type="title"/>
          </p:nvPr>
        </p:nvSpPr>
        <p:spPr>
          <a:xfrm>
            <a:off x="2290618" y="1084262"/>
            <a:ext cx="823883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84856A0-0A87-EC1B-3955-8224ED4C33DA}"/>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8DC6EFDE-368B-ED6E-98D1-26B2DBBD45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B57B14-77C6-5150-D8BE-618F79660B0F}"/>
              </a:ext>
            </a:extLst>
          </p:cNvPr>
          <p:cNvSpPr>
            <a:spLocks noGrp="1"/>
          </p:cNvSpPr>
          <p:nvPr>
            <p:ph type="sldNum" sz="quarter" idx="12"/>
          </p:nvPr>
        </p:nvSpPr>
        <p:spPr/>
        <p:txBody>
          <a:bodyPr/>
          <a:lstStyle/>
          <a:p>
            <a:fld id="{5874D6C6-B3A5-4F2C-A6BF-E3D57C3A1219}" type="slidenum">
              <a:rPr lang="en-US" smtClean="0"/>
              <a:pPr/>
              <a:t>‹#›</a:t>
            </a:fld>
            <a:endParaRPr lang="en-US"/>
          </a:p>
        </p:txBody>
      </p:sp>
      <p:sp>
        <p:nvSpPr>
          <p:cNvPr id="6" name="Oval 5">
            <a:extLst>
              <a:ext uri="{FF2B5EF4-FFF2-40B4-BE49-F238E27FC236}">
                <a16:creationId xmlns:a16="http://schemas.microsoft.com/office/drawing/2014/main" id="{8F835250-52B2-CFA1-2D8B-90236C29A607}"/>
              </a:ext>
            </a:extLst>
          </p:cNvPr>
          <p:cNvSpPr/>
          <p:nvPr userDrawn="1"/>
        </p:nvSpPr>
        <p:spPr>
          <a:xfrm>
            <a:off x="572652" y="1520108"/>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8B6EA3B-35B0-4BE2-FC4C-184EFC01DF65}"/>
              </a:ext>
            </a:extLst>
          </p:cNvPr>
          <p:cNvSpPr/>
          <p:nvPr userDrawn="1"/>
        </p:nvSpPr>
        <p:spPr>
          <a:xfrm>
            <a:off x="572651" y="2902604"/>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6F70A38-14D5-104D-C5FC-E3E97388F4D1}"/>
              </a:ext>
            </a:extLst>
          </p:cNvPr>
          <p:cNvSpPr/>
          <p:nvPr userDrawn="1"/>
        </p:nvSpPr>
        <p:spPr>
          <a:xfrm>
            <a:off x="572651" y="4285100"/>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349873CD-E71F-ACC9-6140-E9E0FBCE4597}"/>
              </a:ext>
            </a:extLst>
          </p:cNvPr>
          <p:cNvSpPr>
            <a:spLocks noGrp="1"/>
          </p:cNvSpPr>
          <p:nvPr>
            <p:ph sz="quarter" idx="13"/>
          </p:nvPr>
        </p:nvSpPr>
        <p:spPr>
          <a:xfrm>
            <a:off x="2290763" y="2484438"/>
            <a:ext cx="8239125" cy="34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AA7E9A28-47F4-0C3F-2CD1-A6730B9A4CE3}"/>
              </a:ext>
            </a:extLst>
          </p:cNvPr>
          <p:cNvSpPr>
            <a:spLocks noGrp="1"/>
          </p:cNvSpPr>
          <p:nvPr>
            <p:ph sz="quarter" idx="14"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1646917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AD0D9D-510F-F91A-D11E-50B8241ACB7B}"/>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64CED9F0-F257-3D57-C688-DD130A8542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1E69D3-7E8C-BD81-900C-6C1250EB7734}"/>
              </a:ext>
            </a:extLst>
          </p:cNvPr>
          <p:cNvSpPr>
            <a:spLocks noGrp="1"/>
          </p:cNvSpPr>
          <p:nvPr>
            <p:ph type="sldNum" sz="quarter" idx="12"/>
          </p:nvPr>
        </p:nvSpPr>
        <p:spPr/>
        <p:txBody>
          <a:bodyPr/>
          <a:lstStyle/>
          <a:p>
            <a:fld id="{5874D6C6-B3A5-4F2C-A6BF-E3D57C3A1219}" type="slidenum">
              <a:rPr lang="en-US" smtClean="0"/>
              <a:pPr/>
              <a:t>‹#›</a:t>
            </a:fld>
            <a:endParaRPr lang="en-US"/>
          </a:p>
        </p:txBody>
      </p:sp>
      <p:sp>
        <p:nvSpPr>
          <p:cNvPr id="6" name="Oval 5">
            <a:extLst>
              <a:ext uri="{FF2B5EF4-FFF2-40B4-BE49-F238E27FC236}">
                <a16:creationId xmlns:a16="http://schemas.microsoft.com/office/drawing/2014/main" id="{E70CA577-6A74-676B-2487-5044A74D6B34}"/>
              </a:ext>
            </a:extLst>
          </p:cNvPr>
          <p:cNvSpPr/>
          <p:nvPr userDrawn="1"/>
        </p:nvSpPr>
        <p:spPr>
          <a:xfrm>
            <a:off x="544513" y="4657653"/>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C5DAAB0-7726-E8E3-24A5-DCE0FDF9C88C}"/>
              </a:ext>
            </a:extLst>
          </p:cNvPr>
          <p:cNvSpPr/>
          <p:nvPr userDrawn="1"/>
        </p:nvSpPr>
        <p:spPr>
          <a:xfrm>
            <a:off x="1915968" y="4655559"/>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FFC72A-C932-E474-7868-A9A2FABB8B6C}"/>
              </a:ext>
            </a:extLst>
          </p:cNvPr>
          <p:cNvSpPr/>
          <p:nvPr userDrawn="1"/>
        </p:nvSpPr>
        <p:spPr>
          <a:xfrm>
            <a:off x="3287423" y="4655558"/>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D7B89D4F-E7AF-DE8B-8CB2-A708F478897F}"/>
              </a:ext>
            </a:extLst>
          </p:cNvPr>
          <p:cNvSpPr>
            <a:spLocks noGrp="1"/>
          </p:cNvSpPr>
          <p:nvPr>
            <p:ph sz="quarter" idx="13"/>
          </p:nvPr>
        </p:nvSpPr>
        <p:spPr>
          <a:xfrm>
            <a:off x="544513" y="1219200"/>
            <a:ext cx="4271962" cy="3095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CB5A7A03-30A6-9165-9F94-88B11296AAE0}"/>
              </a:ext>
            </a:extLst>
          </p:cNvPr>
          <p:cNvSpPr>
            <a:spLocks noGrp="1"/>
          </p:cNvSpPr>
          <p:nvPr>
            <p:ph sz="quarter" idx="14"/>
          </p:nvPr>
        </p:nvSpPr>
        <p:spPr>
          <a:xfrm>
            <a:off x="5014913" y="1219200"/>
            <a:ext cx="5375275" cy="4611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7">
            <a:extLst>
              <a:ext uri="{FF2B5EF4-FFF2-40B4-BE49-F238E27FC236}">
                <a16:creationId xmlns:a16="http://schemas.microsoft.com/office/drawing/2014/main" id="{98855BC4-34E7-7CA0-1210-8C58BE1C4DE0}"/>
              </a:ext>
            </a:extLst>
          </p:cNvPr>
          <p:cNvSpPr>
            <a:spLocks noGrp="1"/>
          </p:cNvSpPr>
          <p:nvPr>
            <p:ph sz="quarter" idx="15"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3380617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E5AF-414A-B9EA-D41B-26845CA54C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EE8420-15CA-3809-A9A0-01A9F6FC3406}"/>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CB46092B-DC79-F54A-AC0C-CF3D9BFE02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15B111-DA21-DDE4-1C3C-81FAB14A7B1D}"/>
              </a:ext>
            </a:extLst>
          </p:cNvPr>
          <p:cNvSpPr>
            <a:spLocks noGrp="1"/>
          </p:cNvSpPr>
          <p:nvPr>
            <p:ph type="sldNum" sz="quarter" idx="12"/>
          </p:nvPr>
        </p:nvSpPr>
        <p:spPr/>
        <p:txBody>
          <a:bodyPr/>
          <a:lstStyle/>
          <a:p>
            <a:fld id="{5874D6C6-B3A5-4F2C-A6BF-E3D57C3A1219}" type="slidenum">
              <a:rPr lang="en-US" smtClean="0"/>
              <a:pPr/>
              <a:t>‹#›</a:t>
            </a:fld>
            <a:endParaRPr lang="en-US"/>
          </a:p>
        </p:txBody>
      </p:sp>
      <p:sp>
        <p:nvSpPr>
          <p:cNvPr id="6" name="Oval 5">
            <a:extLst>
              <a:ext uri="{FF2B5EF4-FFF2-40B4-BE49-F238E27FC236}">
                <a16:creationId xmlns:a16="http://schemas.microsoft.com/office/drawing/2014/main" id="{23CB34AB-76AD-E38A-6407-F34FBAD12010}"/>
              </a:ext>
            </a:extLst>
          </p:cNvPr>
          <p:cNvSpPr/>
          <p:nvPr userDrawn="1"/>
        </p:nvSpPr>
        <p:spPr>
          <a:xfrm>
            <a:off x="457200" y="274890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FA17739-C01A-2DE6-9A2E-886051E1F59A}"/>
              </a:ext>
            </a:extLst>
          </p:cNvPr>
          <p:cNvSpPr/>
          <p:nvPr userDrawn="1"/>
        </p:nvSpPr>
        <p:spPr>
          <a:xfrm>
            <a:off x="4025900" y="2690666"/>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B60CD84-1AFA-7C8C-351B-CCEDBCEB742B}"/>
              </a:ext>
            </a:extLst>
          </p:cNvPr>
          <p:cNvSpPr/>
          <p:nvPr userDrawn="1"/>
        </p:nvSpPr>
        <p:spPr>
          <a:xfrm>
            <a:off x="7592855" y="2717545"/>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11">
            <a:extLst>
              <a:ext uri="{FF2B5EF4-FFF2-40B4-BE49-F238E27FC236}">
                <a16:creationId xmlns:a16="http://schemas.microsoft.com/office/drawing/2014/main" id="{85E2A852-F848-6428-111E-50396532455C}"/>
              </a:ext>
            </a:extLst>
          </p:cNvPr>
          <p:cNvSpPr>
            <a:spLocks noGrp="1"/>
          </p:cNvSpPr>
          <p:nvPr>
            <p:ph sz="quarter" idx="13"/>
          </p:nvPr>
        </p:nvSpPr>
        <p:spPr>
          <a:xfrm>
            <a:off x="1034414" y="3318813"/>
            <a:ext cx="2049462" cy="2060575"/>
          </a:xfrm>
        </p:spPr>
        <p:txBody>
          <a:bodyPr/>
          <a:lstStyle>
            <a:lvl1pPr marL="0" indent="0">
              <a:buFont typeface="Arial" panose="020B0604020202020204" pitchFamily="34" charse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1">
            <a:extLst>
              <a:ext uri="{FF2B5EF4-FFF2-40B4-BE49-F238E27FC236}">
                <a16:creationId xmlns:a16="http://schemas.microsoft.com/office/drawing/2014/main" id="{9B22A7AD-7073-0B0B-45EA-57455BC3DBE8}"/>
              </a:ext>
            </a:extLst>
          </p:cNvPr>
          <p:cNvSpPr>
            <a:spLocks noGrp="1"/>
          </p:cNvSpPr>
          <p:nvPr>
            <p:ph sz="quarter" idx="14"/>
          </p:nvPr>
        </p:nvSpPr>
        <p:spPr>
          <a:xfrm>
            <a:off x="4601369" y="3275462"/>
            <a:ext cx="2049462" cy="20605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1">
            <a:extLst>
              <a:ext uri="{FF2B5EF4-FFF2-40B4-BE49-F238E27FC236}">
                <a16:creationId xmlns:a16="http://schemas.microsoft.com/office/drawing/2014/main" id="{B0124900-2CCC-6541-5885-CBC9FAABC9C3}"/>
              </a:ext>
            </a:extLst>
          </p:cNvPr>
          <p:cNvSpPr>
            <a:spLocks noGrp="1"/>
          </p:cNvSpPr>
          <p:nvPr>
            <p:ph sz="quarter" idx="15"/>
          </p:nvPr>
        </p:nvSpPr>
        <p:spPr>
          <a:xfrm>
            <a:off x="8168324" y="3287459"/>
            <a:ext cx="2049462" cy="20605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EF9596FA-04FF-BB4E-3759-4E0CE5326988}"/>
              </a:ext>
            </a:extLst>
          </p:cNvPr>
          <p:cNvSpPr>
            <a:spLocks noGrp="1"/>
          </p:cNvSpPr>
          <p:nvPr>
            <p:ph sz="quarter" idx="16"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2033918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571DC3-7D42-5493-D463-4D65949EDF22}"/>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33E8749A-BD56-1B27-C6C0-8E71E01703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615CA3-7C8B-FACD-E9B8-6693EACC8294}"/>
              </a:ext>
            </a:extLst>
          </p:cNvPr>
          <p:cNvSpPr>
            <a:spLocks noGrp="1"/>
          </p:cNvSpPr>
          <p:nvPr>
            <p:ph type="sldNum" sz="quarter" idx="12"/>
          </p:nvPr>
        </p:nvSpPr>
        <p:spPr/>
        <p:txBody>
          <a:bodyPr/>
          <a:lstStyle/>
          <a:p>
            <a:fld id="{5874D6C6-B3A5-4F2C-A6BF-E3D57C3A1219}" type="slidenum">
              <a:rPr lang="en-US" smtClean="0"/>
              <a:pPr/>
              <a:t>‹#›</a:t>
            </a:fld>
            <a:endParaRPr lang="en-US"/>
          </a:p>
        </p:txBody>
      </p:sp>
      <p:sp>
        <p:nvSpPr>
          <p:cNvPr id="6" name="Oval 5">
            <a:extLst>
              <a:ext uri="{FF2B5EF4-FFF2-40B4-BE49-F238E27FC236}">
                <a16:creationId xmlns:a16="http://schemas.microsoft.com/office/drawing/2014/main" id="{9651C135-1C96-F75F-6969-0989C706774C}"/>
              </a:ext>
            </a:extLst>
          </p:cNvPr>
          <p:cNvSpPr/>
          <p:nvPr userDrawn="1"/>
        </p:nvSpPr>
        <p:spPr>
          <a:xfrm>
            <a:off x="532527" y="138632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3BFC7B-B970-8629-42F5-B3F00DAB11AA}"/>
              </a:ext>
            </a:extLst>
          </p:cNvPr>
          <p:cNvSpPr/>
          <p:nvPr userDrawn="1"/>
        </p:nvSpPr>
        <p:spPr>
          <a:xfrm>
            <a:off x="4135581" y="2611941"/>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3671784-789E-FEB2-724A-210C8221C11A}"/>
              </a:ext>
            </a:extLst>
          </p:cNvPr>
          <p:cNvSpPr/>
          <p:nvPr userDrawn="1"/>
        </p:nvSpPr>
        <p:spPr>
          <a:xfrm>
            <a:off x="7642828" y="1386321"/>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11">
            <a:extLst>
              <a:ext uri="{FF2B5EF4-FFF2-40B4-BE49-F238E27FC236}">
                <a16:creationId xmlns:a16="http://schemas.microsoft.com/office/drawing/2014/main" id="{15FB9E24-BB74-642C-8030-C8056605F02F}"/>
              </a:ext>
            </a:extLst>
          </p:cNvPr>
          <p:cNvSpPr>
            <a:spLocks noGrp="1"/>
          </p:cNvSpPr>
          <p:nvPr>
            <p:ph sz="quarter" idx="13"/>
          </p:nvPr>
        </p:nvSpPr>
        <p:spPr>
          <a:xfrm>
            <a:off x="1117449" y="1924879"/>
            <a:ext cx="2049462" cy="2060575"/>
          </a:xfrm>
        </p:spPr>
        <p:txBody>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1">
            <a:extLst>
              <a:ext uri="{FF2B5EF4-FFF2-40B4-BE49-F238E27FC236}">
                <a16:creationId xmlns:a16="http://schemas.microsoft.com/office/drawing/2014/main" id="{EE0A9ABC-6C8F-6824-6C32-D4D0E24F5B22}"/>
              </a:ext>
            </a:extLst>
          </p:cNvPr>
          <p:cNvSpPr>
            <a:spLocks noGrp="1"/>
          </p:cNvSpPr>
          <p:nvPr>
            <p:ph sz="quarter" idx="14"/>
          </p:nvPr>
        </p:nvSpPr>
        <p:spPr>
          <a:xfrm>
            <a:off x="4679696" y="3150499"/>
            <a:ext cx="2049462" cy="2060575"/>
          </a:xfrm>
        </p:spPr>
        <p:txBody>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1">
            <a:extLst>
              <a:ext uri="{FF2B5EF4-FFF2-40B4-BE49-F238E27FC236}">
                <a16:creationId xmlns:a16="http://schemas.microsoft.com/office/drawing/2014/main" id="{737FCEAE-8FB2-0BCC-3D86-B1FE4FFADBE3}"/>
              </a:ext>
            </a:extLst>
          </p:cNvPr>
          <p:cNvSpPr>
            <a:spLocks noGrp="1"/>
          </p:cNvSpPr>
          <p:nvPr>
            <p:ph sz="quarter" idx="15"/>
          </p:nvPr>
        </p:nvSpPr>
        <p:spPr>
          <a:xfrm>
            <a:off x="8218297" y="1924878"/>
            <a:ext cx="2049462" cy="2060575"/>
          </a:xfrm>
        </p:spPr>
        <p:txBody>
          <a:bodyPr>
            <a:no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7">
            <a:extLst>
              <a:ext uri="{FF2B5EF4-FFF2-40B4-BE49-F238E27FC236}">
                <a16:creationId xmlns:a16="http://schemas.microsoft.com/office/drawing/2014/main" id="{297C2B6B-96A3-2689-3D25-9ED089A509F3}"/>
              </a:ext>
            </a:extLst>
          </p:cNvPr>
          <p:cNvSpPr>
            <a:spLocks noGrp="1"/>
          </p:cNvSpPr>
          <p:nvPr>
            <p:ph sz="quarter" idx="16"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1581522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33C8F-C068-33D6-6A27-51735E8C290A}"/>
              </a:ext>
            </a:extLst>
          </p:cNvPr>
          <p:cNvSpPr>
            <a:spLocks noGrp="1"/>
          </p:cNvSpPr>
          <p:nvPr>
            <p:ph type="title"/>
          </p:nvPr>
        </p:nvSpPr>
        <p:spPr>
          <a:xfrm>
            <a:off x="457200" y="1084262"/>
            <a:ext cx="9924473"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3E3BD46-077A-C137-2A05-DB479D2C04AC}"/>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AE1846B8-CD94-9822-A69A-40BE472D06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7301A2-4C4A-70D2-8129-44CEC8B56C58}"/>
              </a:ext>
            </a:extLst>
          </p:cNvPr>
          <p:cNvSpPr>
            <a:spLocks noGrp="1"/>
          </p:cNvSpPr>
          <p:nvPr>
            <p:ph type="sldNum" sz="quarter" idx="12"/>
          </p:nvPr>
        </p:nvSpPr>
        <p:spPr/>
        <p:txBody>
          <a:bodyPr/>
          <a:lstStyle/>
          <a:p>
            <a:fld id="{5874D6C6-B3A5-4F2C-A6BF-E3D57C3A1219}" type="slidenum">
              <a:rPr lang="en-US" smtClean="0"/>
              <a:pPr/>
              <a:t>‹#›</a:t>
            </a:fld>
            <a:endParaRPr lang="en-US"/>
          </a:p>
        </p:txBody>
      </p:sp>
      <p:sp>
        <p:nvSpPr>
          <p:cNvPr id="6" name="Rectangle 5">
            <a:extLst>
              <a:ext uri="{FF2B5EF4-FFF2-40B4-BE49-F238E27FC236}">
                <a16:creationId xmlns:a16="http://schemas.microsoft.com/office/drawing/2014/main" id="{82B4EB33-279F-1B26-ED4F-1E579037F67D}"/>
              </a:ext>
            </a:extLst>
          </p:cNvPr>
          <p:cNvSpPr/>
          <p:nvPr userDrawn="1"/>
        </p:nvSpPr>
        <p:spPr>
          <a:xfrm>
            <a:off x="457200"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1DD0BB-C6F7-9EAA-1F92-746CB853E821}"/>
              </a:ext>
            </a:extLst>
          </p:cNvPr>
          <p:cNvSpPr/>
          <p:nvPr userDrawn="1"/>
        </p:nvSpPr>
        <p:spPr>
          <a:xfrm>
            <a:off x="5329381"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Content Placeholder 11">
            <a:extLst>
              <a:ext uri="{FF2B5EF4-FFF2-40B4-BE49-F238E27FC236}">
                <a16:creationId xmlns:a16="http://schemas.microsoft.com/office/drawing/2014/main" id="{5C48ABDD-1321-C686-B39F-9075A624136A}"/>
              </a:ext>
            </a:extLst>
          </p:cNvPr>
          <p:cNvSpPr>
            <a:spLocks noGrp="1"/>
          </p:cNvSpPr>
          <p:nvPr>
            <p:ph sz="quarter" idx="13"/>
          </p:nvPr>
        </p:nvSpPr>
        <p:spPr>
          <a:xfrm>
            <a:off x="549563" y="2703511"/>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1">
            <a:extLst>
              <a:ext uri="{FF2B5EF4-FFF2-40B4-BE49-F238E27FC236}">
                <a16:creationId xmlns:a16="http://schemas.microsoft.com/office/drawing/2014/main" id="{582F1D22-A2A9-BF3A-FF71-E8A369C7824C}"/>
              </a:ext>
            </a:extLst>
          </p:cNvPr>
          <p:cNvSpPr>
            <a:spLocks noGrp="1"/>
          </p:cNvSpPr>
          <p:nvPr>
            <p:ph sz="quarter" idx="14"/>
          </p:nvPr>
        </p:nvSpPr>
        <p:spPr>
          <a:xfrm>
            <a:off x="5435959" y="2703510"/>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D89393EB-A29A-6072-7D4D-B9EDF46F1E82}"/>
              </a:ext>
            </a:extLst>
          </p:cNvPr>
          <p:cNvSpPr>
            <a:spLocks noGrp="1"/>
          </p:cNvSpPr>
          <p:nvPr>
            <p:ph sz="quarter" idx="15"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2679447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Date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pic>
        <p:nvPicPr>
          <p:cNvPr id="7" name="Picture 6" descr="DBHDS_Logo_CMYK_BLK_062014-Cropped.jpg"/>
          <p:cNvPicPr>
            <a:picLocks noChangeAspect="1"/>
          </p:cNvPicPr>
          <p:nvPr userDrawn="1"/>
        </p:nvPicPr>
        <p:blipFill>
          <a:blip r:embed="rId2" cstate="print"/>
          <a:stretch>
            <a:fillRect/>
          </a:stretch>
        </p:blipFill>
        <p:spPr>
          <a:xfrm>
            <a:off x="101600" y="6364224"/>
            <a:ext cx="2743200" cy="441814"/>
          </a:xfrm>
          <a:prstGeom prst="rect">
            <a:avLst/>
          </a:prstGeom>
        </p:spPr>
      </p:pic>
      <p:sp>
        <p:nvSpPr>
          <p:cNvPr id="8" name="Line 14"/>
          <p:cNvSpPr>
            <a:spLocks noChangeShapeType="1"/>
          </p:cNvSpPr>
          <p:nvPr userDrawn="1"/>
        </p:nvSpPr>
        <p:spPr bwMode="auto">
          <a:xfrm>
            <a:off x="0" y="6324600"/>
            <a:ext cx="12192000" cy="0"/>
          </a:xfrm>
          <a:prstGeom prst="line">
            <a:avLst/>
          </a:prstGeom>
          <a:noFill/>
          <a:ln w="12700">
            <a:solidFill>
              <a:schemeClr val="bg2"/>
            </a:solidFill>
            <a:round/>
            <a:headEnd/>
            <a:tailEnd/>
          </a:ln>
          <a:effectLst/>
        </p:spPr>
        <p:txBody>
          <a:bodyPr wrap="none" lIns="45720" rIns="45720" anchor="ctr"/>
          <a:lstStyle/>
          <a:p>
            <a:endParaRPr lang="en-US" sz="1800"/>
          </a:p>
        </p:txBody>
      </p:sp>
      <p:sp>
        <p:nvSpPr>
          <p:cNvPr id="9" name="Line 20"/>
          <p:cNvSpPr>
            <a:spLocks noChangeShapeType="1"/>
          </p:cNvSpPr>
          <p:nvPr userDrawn="1"/>
        </p:nvSpPr>
        <p:spPr bwMode="auto">
          <a:xfrm>
            <a:off x="11176000" y="6324600"/>
            <a:ext cx="0" cy="533400"/>
          </a:xfrm>
          <a:prstGeom prst="line">
            <a:avLst/>
          </a:prstGeom>
          <a:noFill/>
          <a:ln w="12700">
            <a:solidFill>
              <a:schemeClr val="bg2"/>
            </a:solidFill>
            <a:round/>
            <a:headEnd/>
            <a:tailEnd/>
          </a:ln>
          <a:effectLst/>
        </p:spPr>
        <p:txBody>
          <a:bodyPr wrap="none" lIns="45720" rIns="45720" anchor="ctr"/>
          <a:lstStyle/>
          <a:p>
            <a:endParaRPr lang="en-US" sz="1800"/>
          </a:p>
        </p:txBody>
      </p:sp>
      <p:sp>
        <p:nvSpPr>
          <p:cNvPr id="10" name="Rectangle 21"/>
          <p:cNvSpPr>
            <a:spLocks noChangeArrowheads="1"/>
          </p:cNvSpPr>
          <p:nvPr userDrawn="1"/>
        </p:nvSpPr>
        <p:spPr bwMode="auto">
          <a:xfrm>
            <a:off x="11176001" y="6434773"/>
            <a:ext cx="908049" cy="261610"/>
          </a:xfrm>
          <a:prstGeom prst="rect">
            <a:avLst/>
          </a:prstGeom>
          <a:noFill/>
          <a:ln w="12700">
            <a:noFill/>
            <a:miter lim="800000"/>
            <a:headEnd/>
            <a:tailEnd/>
          </a:ln>
          <a:effectLst/>
        </p:spPr>
        <p:txBody>
          <a:bodyPr wrap="square" anchor="ctr">
            <a:spAutoFit/>
          </a:bodyPr>
          <a:lstStyle/>
          <a:p>
            <a:pPr algn="l" eaLnBrk="0" hangingPunct="0">
              <a:spcBef>
                <a:spcPct val="0"/>
              </a:spcBef>
              <a:buClr>
                <a:srgbClr val="F4001D"/>
              </a:buClr>
              <a:buSzPct val="85000"/>
              <a:buFont typeface="Wingdings" pitchFamily="2" charset="2"/>
              <a:buNone/>
              <a:tabLst>
                <a:tab pos="1314450" algn="l"/>
              </a:tabLst>
            </a:pPr>
            <a:r>
              <a:rPr lang="en-US" sz="1100">
                <a:solidFill>
                  <a:srgbClr val="969696"/>
                </a:solidFill>
                <a:ea typeface="Arial Unicode MS" pitchFamily="34" charset="-128"/>
                <a:cs typeface="Arial Unicode MS" pitchFamily="34" charset="-128"/>
              </a:rPr>
              <a:t>Slide </a:t>
            </a:r>
            <a:fld id="{DB6C938E-0321-4CDF-9DE4-D1C1AAD9B854}" type="slidenum">
              <a:rPr lang="en-US" sz="1100">
                <a:solidFill>
                  <a:srgbClr val="969696"/>
                </a:solidFill>
                <a:ea typeface="Arial Unicode MS" pitchFamily="34" charset="-128"/>
                <a:cs typeface="Arial Unicode MS" pitchFamily="34" charset="-128"/>
              </a:rPr>
              <a:pPr algn="l" eaLnBrk="0" hangingPunct="0">
                <a:spcBef>
                  <a:spcPct val="0"/>
                </a:spcBef>
                <a:buClr>
                  <a:srgbClr val="F4001D"/>
                </a:buClr>
                <a:buSzPct val="85000"/>
                <a:buFont typeface="Wingdings" pitchFamily="2" charset="2"/>
                <a:buNone/>
                <a:tabLst>
                  <a:tab pos="1314450" algn="l"/>
                </a:tabLst>
              </a:pPr>
              <a:t>‹#›</a:t>
            </a:fld>
            <a:endParaRPr lang="en-US" sz="1100">
              <a:solidFill>
                <a:srgbClr val="969696"/>
              </a:solidFill>
            </a:endParaRPr>
          </a:p>
        </p:txBody>
      </p:sp>
    </p:spTree>
    <p:extLst>
      <p:ext uri="{BB962C8B-B14F-4D97-AF65-F5344CB8AC3E}">
        <p14:creationId xmlns:p14="http://schemas.microsoft.com/office/powerpoint/2010/main" val="2115553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6"/>
          <p:cNvSpPr>
            <a:spLocks noGrp="1"/>
          </p:cNvSpPr>
          <p:nvPr>
            <p:ph type="dt" sz="half" idx="10"/>
          </p:nvPr>
        </p:nvSpPr>
        <p:spPr/>
        <p:txBody>
          <a:bodyPr/>
          <a:lstStyle/>
          <a:p>
            <a:r>
              <a:rPr lang="en-US"/>
              <a:t>Date</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FFDAF-714B-4010-B366-E42F1339E8D3}" type="slidenum">
              <a:rPr lang="en-US" smtClean="0"/>
              <a:t>‹#›</a:t>
            </a:fld>
            <a:endParaRPr lang="en-US"/>
          </a:p>
        </p:txBody>
      </p:sp>
    </p:spTree>
    <p:extLst>
      <p:ext uri="{BB962C8B-B14F-4D97-AF65-F5344CB8AC3E}">
        <p14:creationId xmlns:p14="http://schemas.microsoft.com/office/powerpoint/2010/main" val="2724919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Date</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D652B2-3FA3-4EA1-A792-019AB5AA5E79}" type="slidenum">
              <a:rPr lang="en-US" smtClean="0"/>
              <a:pPr/>
              <a:t>‹#›</a:t>
            </a:fld>
            <a:endParaRPr lang="en-US"/>
          </a:p>
        </p:txBody>
      </p:sp>
    </p:spTree>
    <p:extLst>
      <p:ext uri="{BB962C8B-B14F-4D97-AF65-F5344CB8AC3E}">
        <p14:creationId xmlns:p14="http://schemas.microsoft.com/office/powerpoint/2010/main" val="3700026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7352-7558-52EA-CCF5-6B61672461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BAE8AE-4C9E-96F0-9C7C-565D783EDC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F2B93F-C569-EA86-C1B0-EDDC6F5710CA}"/>
              </a:ext>
            </a:extLst>
          </p:cNvPr>
          <p:cNvSpPr>
            <a:spLocks noGrp="1"/>
          </p:cNvSpPr>
          <p:nvPr>
            <p:ph type="dt" sz="half" idx="10"/>
          </p:nvPr>
        </p:nvSpPr>
        <p:spPr/>
        <p:txBody>
          <a:bodyPr/>
          <a:lstStyle/>
          <a:p>
            <a:fld id="{EB4CF35B-174B-4D53-A9B1-EC6B2A3DF4ED}" type="datetimeFigureOut">
              <a:rPr lang="en-US" smtClean="0"/>
              <a:t>1/29/2026</a:t>
            </a:fld>
            <a:endParaRPr lang="en-US"/>
          </a:p>
        </p:txBody>
      </p:sp>
      <p:sp>
        <p:nvSpPr>
          <p:cNvPr id="5" name="Footer Placeholder 4">
            <a:extLst>
              <a:ext uri="{FF2B5EF4-FFF2-40B4-BE49-F238E27FC236}">
                <a16:creationId xmlns:a16="http://schemas.microsoft.com/office/drawing/2014/main" id="{3266C9DF-45E1-CC75-78AF-761D6F069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2EC3D7-A1E8-622D-10D8-7A48FB115B2E}"/>
              </a:ext>
            </a:extLst>
          </p:cNvPr>
          <p:cNvSpPr>
            <a:spLocks noGrp="1"/>
          </p:cNvSpPr>
          <p:nvPr>
            <p:ph type="sldNum" sz="quarter" idx="12"/>
          </p:nvPr>
        </p:nvSpPr>
        <p:spPr/>
        <p:txBody>
          <a:bodyPr/>
          <a:lstStyle/>
          <a:p>
            <a:fld id="{D1C2558A-54B0-4129-B0F3-57A5BE6F8E48}" type="slidenum">
              <a:rPr lang="en-US" smtClean="0"/>
              <a:t>‹#›</a:t>
            </a:fld>
            <a:endParaRPr lang="en-US"/>
          </a:p>
        </p:txBody>
      </p:sp>
    </p:spTree>
    <p:extLst>
      <p:ext uri="{BB962C8B-B14F-4D97-AF65-F5344CB8AC3E}">
        <p14:creationId xmlns:p14="http://schemas.microsoft.com/office/powerpoint/2010/main" val="2387122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F1C6D4-D736-EA55-2C27-E29623AE0B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6451C-BD62-74B0-F40A-93C094893695}"/>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5" name="Footer Placeholder 4">
            <a:extLst>
              <a:ext uri="{FF2B5EF4-FFF2-40B4-BE49-F238E27FC236}">
                <a16:creationId xmlns:a16="http://schemas.microsoft.com/office/drawing/2014/main" id="{1649AD2B-AB2E-400F-D9FE-5C4CF2658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99BAB-3185-A982-8C78-253B2F3C7FD1}"/>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7" name="Content Placeholder 7">
            <a:extLst>
              <a:ext uri="{FF2B5EF4-FFF2-40B4-BE49-F238E27FC236}">
                <a16:creationId xmlns:a16="http://schemas.microsoft.com/office/drawing/2014/main" id="{7B325751-580D-3EA4-EC1B-C4F407659C21}"/>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3069866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8E3C7-E11C-F44B-237D-BF93AB4209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6243A6-25D2-63BF-96A5-15410C973F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4BFD6B-0522-8A8C-F5EB-580EF2363E99}"/>
              </a:ext>
            </a:extLst>
          </p:cNvPr>
          <p:cNvSpPr>
            <a:spLocks noGrp="1"/>
          </p:cNvSpPr>
          <p:nvPr>
            <p:ph type="dt" sz="half" idx="10"/>
          </p:nvPr>
        </p:nvSpPr>
        <p:spPr/>
        <p:txBody>
          <a:bodyPr/>
          <a:lstStyle/>
          <a:p>
            <a:fld id="{EB4CF35B-174B-4D53-A9B1-EC6B2A3DF4ED}" type="datetimeFigureOut">
              <a:rPr lang="en-US" smtClean="0"/>
              <a:t>1/29/2026</a:t>
            </a:fld>
            <a:endParaRPr lang="en-US"/>
          </a:p>
        </p:txBody>
      </p:sp>
      <p:sp>
        <p:nvSpPr>
          <p:cNvPr id="5" name="Footer Placeholder 4">
            <a:extLst>
              <a:ext uri="{FF2B5EF4-FFF2-40B4-BE49-F238E27FC236}">
                <a16:creationId xmlns:a16="http://schemas.microsoft.com/office/drawing/2014/main" id="{BDDE12BB-88E3-9556-44AF-F43B02B769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2901F-2B82-7ED3-027B-285B5CC72B3B}"/>
              </a:ext>
            </a:extLst>
          </p:cNvPr>
          <p:cNvSpPr>
            <a:spLocks noGrp="1"/>
          </p:cNvSpPr>
          <p:nvPr>
            <p:ph type="sldNum" sz="quarter" idx="12"/>
          </p:nvPr>
        </p:nvSpPr>
        <p:spPr/>
        <p:txBody>
          <a:bodyPr/>
          <a:lstStyle/>
          <a:p>
            <a:fld id="{D1C2558A-54B0-4129-B0F3-57A5BE6F8E48}" type="slidenum">
              <a:rPr lang="en-US" smtClean="0"/>
              <a:t>‹#›</a:t>
            </a:fld>
            <a:endParaRPr lang="en-US"/>
          </a:p>
        </p:txBody>
      </p:sp>
    </p:spTree>
    <p:extLst>
      <p:ext uri="{BB962C8B-B14F-4D97-AF65-F5344CB8AC3E}">
        <p14:creationId xmlns:p14="http://schemas.microsoft.com/office/powerpoint/2010/main" val="1783509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6B7B-FF25-8501-2587-A7683B442C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5084BD-FF7F-FD52-80EF-CC7D0D2E4F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C0F9AD-B0D1-4B04-308A-34F521D1DEEC}"/>
              </a:ext>
            </a:extLst>
          </p:cNvPr>
          <p:cNvSpPr>
            <a:spLocks noGrp="1"/>
          </p:cNvSpPr>
          <p:nvPr>
            <p:ph type="dt" sz="half" idx="10"/>
          </p:nvPr>
        </p:nvSpPr>
        <p:spPr/>
        <p:txBody>
          <a:bodyPr/>
          <a:lstStyle/>
          <a:p>
            <a:fld id="{EB4CF35B-174B-4D53-A9B1-EC6B2A3DF4ED}" type="datetimeFigureOut">
              <a:rPr lang="en-US" smtClean="0"/>
              <a:t>1/29/2026</a:t>
            </a:fld>
            <a:endParaRPr lang="en-US"/>
          </a:p>
        </p:txBody>
      </p:sp>
      <p:sp>
        <p:nvSpPr>
          <p:cNvPr id="5" name="Footer Placeholder 4">
            <a:extLst>
              <a:ext uri="{FF2B5EF4-FFF2-40B4-BE49-F238E27FC236}">
                <a16:creationId xmlns:a16="http://schemas.microsoft.com/office/drawing/2014/main" id="{5D8123B0-9278-5A10-FA2F-EB4C24EC7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C5EE2-93F5-FD89-480D-59751FC0A909}"/>
              </a:ext>
            </a:extLst>
          </p:cNvPr>
          <p:cNvSpPr>
            <a:spLocks noGrp="1"/>
          </p:cNvSpPr>
          <p:nvPr>
            <p:ph type="sldNum" sz="quarter" idx="12"/>
          </p:nvPr>
        </p:nvSpPr>
        <p:spPr/>
        <p:txBody>
          <a:bodyPr/>
          <a:lstStyle/>
          <a:p>
            <a:fld id="{D1C2558A-54B0-4129-B0F3-57A5BE6F8E48}" type="slidenum">
              <a:rPr lang="en-US" smtClean="0"/>
              <a:t>‹#›</a:t>
            </a:fld>
            <a:endParaRPr lang="en-US"/>
          </a:p>
        </p:txBody>
      </p:sp>
    </p:spTree>
    <p:extLst>
      <p:ext uri="{BB962C8B-B14F-4D97-AF65-F5344CB8AC3E}">
        <p14:creationId xmlns:p14="http://schemas.microsoft.com/office/powerpoint/2010/main" val="1947619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5FB05-B307-6F82-8FE1-73D049B479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C5255-BC8A-4C67-1842-7F965F2277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BA4CEB-BF65-D439-5FFB-CBE763AC8A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41E3A8-0C1D-98FB-BBF6-3AC29A66965D}"/>
              </a:ext>
            </a:extLst>
          </p:cNvPr>
          <p:cNvSpPr>
            <a:spLocks noGrp="1"/>
          </p:cNvSpPr>
          <p:nvPr>
            <p:ph type="dt" sz="half" idx="10"/>
          </p:nvPr>
        </p:nvSpPr>
        <p:spPr/>
        <p:txBody>
          <a:bodyPr/>
          <a:lstStyle/>
          <a:p>
            <a:fld id="{EB4CF35B-174B-4D53-A9B1-EC6B2A3DF4ED}" type="datetimeFigureOut">
              <a:rPr lang="en-US" smtClean="0"/>
              <a:t>1/29/2026</a:t>
            </a:fld>
            <a:endParaRPr lang="en-US"/>
          </a:p>
        </p:txBody>
      </p:sp>
      <p:sp>
        <p:nvSpPr>
          <p:cNvPr id="6" name="Footer Placeholder 5">
            <a:extLst>
              <a:ext uri="{FF2B5EF4-FFF2-40B4-BE49-F238E27FC236}">
                <a16:creationId xmlns:a16="http://schemas.microsoft.com/office/drawing/2014/main" id="{FDD0C624-13D2-0A3A-7BF2-CF0365922B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57FE1C-F574-7206-46EA-F7DF8D9C900A}"/>
              </a:ext>
            </a:extLst>
          </p:cNvPr>
          <p:cNvSpPr>
            <a:spLocks noGrp="1"/>
          </p:cNvSpPr>
          <p:nvPr>
            <p:ph type="sldNum" sz="quarter" idx="12"/>
          </p:nvPr>
        </p:nvSpPr>
        <p:spPr/>
        <p:txBody>
          <a:bodyPr/>
          <a:lstStyle/>
          <a:p>
            <a:fld id="{D1C2558A-54B0-4129-B0F3-57A5BE6F8E48}" type="slidenum">
              <a:rPr lang="en-US" smtClean="0"/>
              <a:t>‹#›</a:t>
            </a:fld>
            <a:endParaRPr lang="en-US"/>
          </a:p>
        </p:txBody>
      </p:sp>
    </p:spTree>
    <p:extLst>
      <p:ext uri="{BB962C8B-B14F-4D97-AF65-F5344CB8AC3E}">
        <p14:creationId xmlns:p14="http://schemas.microsoft.com/office/powerpoint/2010/main" val="2511312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2392E-480C-0250-94CB-9DE074F7D7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BF8D5B-87C9-0426-62CE-E0468D8343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207AE1-B9A0-D5AA-C5EB-D595CE9583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EBBBB0-3A1E-7887-184E-A966121DE6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1D990A-08DC-DBB2-F33E-F6715EFFA7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CDEF83-C850-9B43-3905-A1EBAFEFBED7}"/>
              </a:ext>
            </a:extLst>
          </p:cNvPr>
          <p:cNvSpPr>
            <a:spLocks noGrp="1"/>
          </p:cNvSpPr>
          <p:nvPr>
            <p:ph type="dt" sz="half" idx="10"/>
          </p:nvPr>
        </p:nvSpPr>
        <p:spPr/>
        <p:txBody>
          <a:bodyPr/>
          <a:lstStyle/>
          <a:p>
            <a:fld id="{EB4CF35B-174B-4D53-A9B1-EC6B2A3DF4ED}" type="datetimeFigureOut">
              <a:rPr lang="en-US" smtClean="0"/>
              <a:t>1/29/2026</a:t>
            </a:fld>
            <a:endParaRPr lang="en-US"/>
          </a:p>
        </p:txBody>
      </p:sp>
      <p:sp>
        <p:nvSpPr>
          <p:cNvPr id="8" name="Footer Placeholder 7">
            <a:extLst>
              <a:ext uri="{FF2B5EF4-FFF2-40B4-BE49-F238E27FC236}">
                <a16:creationId xmlns:a16="http://schemas.microsoft.com/office/drawing/2014/main" id="{17EED1A7-2B9B-1222-43BC-0CF92A22BD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0BE6CF-F7B0-9234-31C5-CEE82F4B818C}"/>
              </a:ext>
            </a:extLst>
          </p:cNvPr>
          <p:cNvSpPr>
            <a:spLocks noGrp="1"/>
          </p:cNvSpPr>
          <p:nvPr>
            <p:ph type="sldNum" sz="quarter" idx="12"/>
          </p:nvPr>
        </p:nvSpPr>
        <p:spPr/>
        <p:txBody>
          <a:bodyPr/>
          <a:lstStyle/>
          <a:p>
            <a:fld id="{D1C2558A-54B0-4129-B0F3-57A5BE6F8E48}" type="slidenum">
              <a:rPr lang="en-US" smtClean="0"/>
              <a:t>‹#›</a:t>
            </a:fld>
            <a:endParaRPr lang="en-US"/>
          </a:p>
        </p:txBody>
      </p:sp>
    </p:spTree>
    <p:extLst>
      <p:ext uri="{BB962C8B-B14F-4D97-AF65-F5344CB8AC3E}">
        <p14:creationId xmlns:p14="http://schemas.microsoft.com/office/powerpoint/2010/main" val="2416510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2AD2-80DB-DD54-BDED-D78B1BADD1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FA0E02-BC23-1CB3-92A8-544DEF950DB8}"/>
              </a:ext>
            </a:extLst>
          </p:cNvPr>
          <p:cNvSpPr>
            <a:spLocks noGrp="1"/>
          </p:cNvSpPr>
          <p:nvPr>
            <p:ph type="dt" sz="half" idx="10"/>
          </p:nvPr>
        </p:nvSpPr>
        <p:spPr/>
        <p:txBody>
          <a:bodyPr/>
          <a:lstStyle/>
          <a:p>
            <a:fld id="{EB4CF35B-174B-4D53-A9B1-EC6B2A3DF4ED}" type="datetimeFigureOut">
              <a:rPr lang="en-US" smtClean="0"/>
              <a:t>1/29/2026</a:t>
            </a:fld>
            <a:endParaRPr lang="en-US"/>
          </a:p>
        </p:txBody>
      </p:sp>
      <p:sp>
        <p:nvSpPr>
          <p:cNvPr id="4" name="Footer Placeholder 3">
            <a:extLst>
              <a:ext uri="{FF2B5EF4-FFF2-40B4-BE49-F238E27FC236}">
                <a16:creationId xmlns:a16="http://schemas.microsoft.com/office/drawing/2014/main" id="{52BD602F-8229-905C-B74E-8947C2C866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0B6DEE-6B87-713B-D70C-FF34A65968C6}"/>
              </a:ext>
            </a:extLst>
          </p:cNvPr>
          <p:cNvSpPr>
            <a:spLocks noGrp="1"/>
          </p:cNvSpPr>
          <p:nvPr>
            <p:ph type="sldNum" sz="quarter" idx="12"/>
          </p:nvPr>
        </p:nvSpPr>
        <p:spPr/>
        <p:txBody>
          <a:bodyPr/>
          <a:lstStyle/>
          <a:p>
            <a:fld id="{D1C2558A-54B0-4129-B0F3-57A5BE6F8E48}" type="slidenum">
              <a:rPr lang="en-US" smtClean="0"/>
              <a:t>‹#›</a:t>
            </a:fld>
            <a:endParaRPr lang="en-US"/>
          </a:p>
        </p:txBody>
      </p:sp>
    </p:spTree>
    <p:extLst>
      <p:ext uri="{BB962C8B-B14F-4D97-AF65-F5344CB8AC3E}">
        <p14:creationId xmlns:p14="http://schemas.microsoft.com/office/powerpoint/2010/main" val="2342586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E0C99E-F470-EAEC-11FC-B30B46021031}"/>
              </a:ext>
            </a:extLst>
          </p:cNvPr>
          <p:cNvSpPr>
            <a:spLocks noGrp="1"/>
          </p:cNvSpPr>
          <p:nvPr>
            <p:ph type="dt" sz="half" idx="10"/>
          </p:nvPr>
        </p:nvSpPr>
        <p:spPr/>
        <p:txBody>
          <a:bodyPr/>
          <a:lstStyle/>
          <a:p>
            <a:fld id="{EB4CF35B-174B-4D53-A9B1-EC6B2A3DF4ED}" type="datetimeFigureOut">
              <a:rPr lang="en-US" smtClean="0"/>
              <a:t>1/29/2026</a:t>
            </a:fld>
            <a:endParaRPr lang="en-US"/>
          </a:p>
        </p:txBody>
      </p:sp>
      <p:sp>
        <p:nvSpPr>
          <p:cNvPr id="3" name="Footer Placeholder 2">
            <a:extLst>
              <a:ext uri="{FF2B5EF4-FFF2-40B4-BE49-F238E27FC236}">
                <a16:creationId xmlns:a16="http://schemas.microsoft.com/office/drawing/2014/main" id="{990B1C87-62C0-1CE1-70F3-91EAB0178D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1F2375-D1D5-BD8E-819D-5FD25900E291}"/>
              </a:ext>
            </a:extLst>
          </p:cNvPr>
          <p:cNvSpPr>
            <a:spLocks noGrp="1"/>
          </p:cNvSpPr>
          <p:nvPr>
            <p:ph type="sldNum" sz="quarter" idx="12"/>
          </p:nvPr>
        </p:nvSpPr>
        <p:spPr/>
        <p:txBody>
          <a:bodyPr/>
          <a:lstStyle/>
          <a:p>
            <a:fld id="{D1C2558A-54B0-4129-B0F3-57A5BE6F8E48}" type="slidenum">
              <a:rPr lang="en-US" smtClean="0"/>
              <a:t>‹#›</a:t>
            </a:fld>
            <a:endParaRPr lang="en-US"/>
          </a:p>
        </p:txBody>
      </p:sp>
    </p:spTree>
    <p:extLst>
      <p:ext uri="{BB962C8B-B14F-4D97-AF65-F5344CB8AC3E}">
        <p14:creationId xmlns:p14="http://schemas.microsoft.com/office/powerpoint/2010/main" val="940493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2CDDC-4B8A-53DE-5C22-D963FCC809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0DF348-BE2D-F912-9088-BE55B70902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DCC23C-B1B6-42D1-8ED3-2D1A99C55F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52C18E-C881-3F2C-67F7-307B256CB038}"/>
              </a:ext>
            </a:extLst>
          </p:cNvPr>
          <p:cNvSpPr>
            <a:spLocks noGrp="1"/>
          </p:cNvSpPr>
          <p:nvPr>
            <p:ph type="dt" sz="half" idx="10"/>
          </p:nvPr>
        </p:nvSpPr>
        <p:spPr/>
        <p:txBody>
          <a:bodyPr/>
          <a:lstStyle/>
          <a:p>
            <a:fld id="{EB4CF35B-174B-4D53-A9B1-EC6B2A3DF4ED}" type="datetimeFigureOut">
              <a:rPr lang="en-US" smtClean="0"/>
              <a:t>1/29/2026</a:t>
            </a:fld>
            <a:endParaRPr lang="en-US"/>
          </a:p>
        </p:txBody>
      </p:sp>
      <p:sp>
        <p:nvSpPr>
          <p:cNvPr id="6" name="Footer Placeholder 5">
            <a:extLst>
              <a:ext uri="{FF2B5EF4-FFF2-40B4-BE49-F238E27FC236}">
                <a16:creationId xmlns:a16="http://schemas.microsoft.com/office/drawing/2014/main" id="{372ADA49-703A-1F39-A7C6-5E46B8A13A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AB3D59-EC57-41C1-FAFC-7E609F637554}"/>
              </a:ext>
            </a:extLst>
          </p:cNvPr>
          <p:cNvSpPr>
            <a:spLocks noGrp="1"/>
          </p:cNvSpPr>
          <p:nvPr>
            <p:ph type="sldNum" sz="quarter" idx="12"/>
          </p:nvPr>
        </p:nvSpPr>
        <p:spPr/>
        <p:txBody>
          <a:bodyPr/>
          <a:lstStyle/>
          <a:p>
            <a:fld id="{D1C2558A-54B0-4129-B0F3-57A5BE6F8E48}" type="slidenum">
              <a:rPr lang="en-US" smtClean="0"/>
              <a:t>‹#›</a:t>
            </a:fld>
            <a:endParaRPr lang="en-US"/>
          </a:p>
        </p:txBody>
      </p:sp>
    </p:spTree>
    <p:extLst>
      <p:ext uri="{BB962C8B-B14F-4D97-AF65-F5344CB8AC3E}">
        <p14:creationId xmlns:p14="http://schemas.microsoft.com/office/powerpoint/2010/main" val="1637776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4A47D-25D9-F822-38F5-EFA9F88245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5DBA9E-410F-E73D-82E5-797778C3E3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C58AB5-0B79-1BD2-529B-07E9E1539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D60349-6E7C-ACF5-69AB-0710D6F067F8}"/>
              </a:ext>
            </a:extLst>
          </p:cNvPr>
          <p:cNvSpPr>
            <a:spLocks noGrp="1"/>
          </p:cNvSpPr>
          <p:nvPr>
            <p:ph type="dt" sz="half" idx="10"/>
          </p:nvPr>
        </p:nvSpPr>
        <p:spPr/>
        <p:txBody>
          <a:bodyPr/>
          <a:lstStyle/>
          <a:p>
            <a:fld id="{EB4CF35B-174B-4D53-A9B1-EC6B2A3DF4ED}" type="datetimeFigureOut">
              <a:rPr lang="en-US" smtClean="0"/>
              <a:t>1/29/2026</a:t>
            </a:fld>
            <a:endParaRPr lang="en-US"/>
          </a:p>
        </p:txBody>
      </p:sp>
      <p:sp>
        <p:nvSpPr>
          <p:cNvPr id="6" name="Footer Placeholder 5">
            <a:extLst>
              <a:ext uri="{FF2B5EF4-FFF2-40B4-BE49-F238E27FC236}">
                <a16:creationId xmlns:a16="http://schemas.microsoft.com/office/drawing/2014/main" id="{16A4F056-F7CE-AE2C-B2C6-2054C875E4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E961D4-82DE-4DA4-CE07-670685B1EE5D}"/>
              </a:ext>
            </a:extLst>
          </p:cNvPr>
          <p:cNvSpPr>
            <a:spLocks noGrp="1"/>
          </p:cNvSpPr>
          <p:nvPr>
            <p:ph type="sldNum" sz="quarter" idx="12"/>
          </p:nvPr>
        </p:nvSpPr>
        <p:spPr/>
        <p:txBody>
          <a:bodyPr/>
          <a:lstStyle/>
          <a:p>
            <a:fld id="{D1C2558A-54B0-4129-B0F3-57A5BE6F8E48}" type="slidenum">
              <a:rPr lang="en-US" smtClean="0"/>
              <a:t>‹#›</a:t>
            </a:fld>
            <a:endParaRPr lang="en-US"/>
          </a:p>
        </p:txBody>
      </p:sp>
    </p:spTree>
    <p:extLst>
      <p:ext uri="{BB962C8B-B14F-4D97-AF65-F5344CB8AC3E}">
        <p14:creationId xmlns:p14="http://schemas.microsoft.com/office/powerpoint/2010/main" val="838596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7109C-278C-FE63-E219-BFFD719151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D43D9E-B16A-D301-116F-BF7446CEF7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24173-DB7E-AB4F-B986-ECD5EBE91C7B}"/>
              </a:ext>
            </a:extLst>
          </p:cNvPr>
          <p:cNvSpPr>
            <a:spLocks noGrp="1"/>
          </p:cNvSpPr>
          <p:nvPr>
            <p:ph type="dt" sz="half" idx="10"/>
          </p:nvPr>
        </p:nvSpPr>
        <p:spPr/>
        <p:txBody>
          <a:bodyPr/>
          <a:lstStyle/>
          <a:p>
            <a:fld id="{EB4CF35B-174B-4D53-A9B1-EC6B2A3DF4ED}" type="datetimeFigureOut">
              <a:rPr lang="en-US" smtClean="0"/>
              <a:t>1/29/2026</a:t>
            </a:fld>
            <a:endParaRPr lang="en-US"/>
          </a:p>
        </p:txBody>
      </p:sp>
      <p:sp>
        <p:nvSpPr>
          <p:cNvPr id="5" name="Footer Placeholder 4">
            <a:extLst>
              <a:ext uri="{FF2B5EF4-FFF2-40B4-BE49-F238E27FC236}">
                <a16:creationId xmlns:a16="http://schemas.microsoft.com/office/drawing/2014/main" id="{86ACC643-872C-729A-D906-858B97C21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C1E70-D291-5F76-8614-3CA5918CFAF8}"/>
              </a:ext>
            </a:extLst>
          </p:cNvPr>
          <p:cNvSpPr>
            <a:spLocks noGrp="1"/>
          </p:cNvSpPr>
          <p:nvPr>
            <p:ph type="sldNum" sz="quarter" idx="12"/>
          </p:nvPr>
        </p:nvSpPr>
        <p:spPr/>
        <p:txBody>
          <a:bodyPr/>
          <a:lstStyle/>
          <a:p>
            <a:fld id="{D1C2558A-54B0-4129-B0F3-57A5BE6F8E48}" type="slidenum">
              <a:rPr lang="en-US" smtClean="0"/>
              <a:t>‹#›</a:t>
            </a:fld>
            <a:endParaRPr lang="en-US"/>
          </a:p>
        </p:txBody>
      </p:sp>
    </p:spTree>
    <p:extLst>
      <p:ext uri="{BB962C8B-B14F-4D97-AF65-F5344CB8AC3E}">
        <p14:creationId xmlns:p14="http://schemas.microsoft.com/office/powerpoint/2010/main" val="3604097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DB6E28-46D0-9277-6C58-848612AB78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ACEE84-DEAB-6DA4-4EAB-0F4916504E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C33B0-7B40-C90F-842D-77B15D3B5B5B}"/>
              </a:ext>
            </a:extLst>
          </p:cNvPr>
          <p:cNvSpPr>
            <a:spLocks noGrp="1"/>
          </p:cNvSpPr>
          <p:nvPr>
            <p:ph type="dt" sz="half" idx="10"/>
          </p:nvPr>
        </p:nvSpPr>
        <p:spPr/>
        <p:txBody>
          <a:bodyPr/>
          <a:lstStyle/>
          <a:p>
            <a:fld id="{EB4CF35B-174B-4D53-A9B1-EC6B2A3DF4ED}" type="datetimeFigureOut">
              <a:rPr lang="en-US" smtClean="0"/>
              <a:t>1/29/2026</a:t>
            </a:fld>
            <a:endParaRPr lang="en-US"/>
          </a:p>
        </p:txBody>
      </p:sp>
      <p:sp>
        <p:nvSpPr>
          <p:cNvPr id="5" name="Footer Placeholder 4">
            <a:extLst>
              <a:ext uri="{FF2B5EF4-FFF2-40B4-BE49-F238E27FC236}">
                <a16:creationId xmlns:a16="http://schemas.microsoft.com/office/drawing/2014/main" id="{30B57997-9AF5-BACA-AE59-A720C987A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02E01-D8B5-2AB9-2B80-BBCDA4F35388}"/>
              </a:ext>
            </a:extLst>
          </p:cNvPr>
          <p:cNvSpPr>
            <a:spLocks noGrp="1"/>
          </p:cNvSpPr>
          <p:nvPr>
            <p:ph type="sldNum" sz="quarter" idx="12"/>
          </p:nvPr>
        </p:nvSpPr>
        <p:spPr/>
        <p:txBody>
          <a:bodyPr/>
          <a:lstStyle/>
          <a:p>
            <a:fld id="{D1C2558A-54B0-4129-B0F3-57A5BE6F8E48}" type="slidenum">
              <a:rPr lang="en-US" smtClean="0"/>
              <a:t>‹#›</a:t>
            </a:fld>
            <a:endParaRPr lang="en-US"/>
          </a:p>
        </p:txBody>
      </p:sp>
    </p:spTree>
    <p:extLst>
      <p:ext uri="{BB962C8B-B14F-4D97-AF65-F5344CB8AC3E}">
        <p14:creationId xmlns:p14="http://schemas.microsoft.com/office/powerpoint/2010/main" val="136902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42DC7-0103-D2E9-F6FD-FA585C1F84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4563D1-0B6D-FDC7-6282-9C7AF9C2BA80}"/>
              </a:ext>
            </a:extLst>
          </p:cNvPr>
          <p:cNvSpPr>
            <a:spLocks noGrp="1"/>
          </p:cNvSpPr>
          <p:nvPr>
            <p:ph type="dt" sz="half" idx="10"/>
          </p:nvPr>
        </p:nvSpPr>
        <p:spPr/>
        <p:txBody>
          <a:bodyPr/>
          <a:lstStyle/>
          <a:p>
            <a:r>
              <a:rPr lang="en-US"/>
              <a:t>Date</a:t>
            </a:r>
          </a:p>
        </p:txBody>
      </p:sp>
      <p:sp>
        <p:nvSpPr>
          <p:cNvPr id="4" name="Footer Placeholder 3">
            <a:extLst>
              <a:ext uri="{FF2B5EF4-FFF2-40B4-BE49-F238E27FC236}">
                <a16:creationId xmlns:a16="http://schemas.microsoft.com/office/drawing/2014/main" id="{D10DD8AD-209F-01BD-611D-5F8165490C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4E1C2A-7B34-D437-8F03-AB88207A132E}"/>
              </a:ext>
            </a:extLst>
          </p:cNvPr>
          <p:cNvSpPr>
            <a:spLocks noGrp="1"/>
          </p:cNvSpPr>
          <p:nvPr>
            <p:ph type="sldNum" sz="quarter" idx="12"/>
          </p:nvPr>
        </p:nvSpPr>
        <p:spPr/>
        <p:txBody>
          <a:bodyPr/>
          <a:lstStyle/>
          <a:p>
            <a:fld id="{213D27AB-2F89-4A61-9ED6-D01A0C23772D}" type="slidenum">
              <a:rPr lang="en-US" smtClean="0"/>
              <a:pPr/>
              <a:t>‹#›</a:t>
            </a:fld>
            <a:endParaRPr lang="en-US"/>
          </a:p>
        </p:txBody>
      </p:sp>
    </p:spTree>
    <p:extLst>
      <p:ext uri="{BB962C8B-B14F-4D97-AF65-F5344CB8AC3E}">
        <p14:creationId xmlns:p14="http://schemas.microsoft.com/office/powerpoint/2010/main" val="72952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2C4C9-F84D-807F-321F-210A7A3E0E60}"/>
              </a:ext>
            </a:extLst>
          </p:cNvPr>
          <p:cNvSpPr>
            <a:spLocks noGrp="1"/>
          </p:cNvSpPr>
          <p:nvPr>
            <p:ph type="title"/>
          </p:nvPr>
        </p:nvSpPr>
        <p:spPr>
          <a:xfrm>
            <a:off x="495300" y="1166813"/>
            <a:ext cx="10515600" cy="2852737"/>
          </a:xfrm>
        </p:spPr>
        <p:txBody>
          <a:bodyPr anchor="b">
            <a:normAutofit/>
          </a:bodyPr>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F42480F2-5197-4DDA-DD10-9A50437ADA24}"/>
              </a:ext>
            </a:extLst>
          </p:cNvPr>
          <p:cNvSpPr>
            <a:spLocks noGrp="1"/>
          </p:cNvSpPr>
          <p:nvPr>
            <p:ph type="body" idx="1"/>
          </p:nvPr>
        </p:nvSpPr>
        <p:spPr>
          <a:xfrm>
            <a:off x="495300" y="4208463"/>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BD068F-A341-B8A2-CEC3-BFF0004B8BB7}"/>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5" name="Footer Placeholder 4">
            <a:extLst>
              <a:ext uri="{FF2B5EF4-FFF2-40B4-BE49-F238E27FC236}">
                <a16:creationId xmlns:a16="http://schemas.microsoft.com/office/drawing/2014/main" id="{28805DE0-BF33-B946-8DEC-A2B52BC4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4A24E-2B10-4851-C3D8-B27CC6BAE417}"/>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7" name="Content Placeholder 7">
            <a:extLst>
              <a:ext uri="{FF2B5EF4-FFF2-40B4-BE49-F238E27FC236}">
                <a16:creationId xmlns:a16="http://schemas.microsoft.com/office/drawing/2014/main" id="{710553A9-C9FD-AF8E-8836-7BDF05209AD0}"/>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2333191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5A2B-9E0E-F24B-A2D2-41F7A3745624}"/>
              </a:ext>
            </a:extLst>
          </p:cNvPr>
          <p:cNvSpPr>
            <a:spLocks noGrp="1"/>
          </p:cNvSpPr>
          <p:nvPr>
            <p:ph type="title"/>
          </p:nvPr>
        </p:nvSpPr>
        <p:spPr>
          <a:xfrm>
            <a:off x="457200" y="1084262"/>
            <a:ext cx="104394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95A8399-8523-6556-760B-4AC704559AC1}"/>
              </a:ext>
            </a:extLst>
          </p:cNvPr>
          <p:cNvSpPr>
            <a:spLocks noGrp="1"/>
          </p:cNvSpPr>
          <p:nvPr>
            <p:ph sz="half" idx="1"/>
          </p:nvPr>
        </p:nvSpPr>
        <p:spPr>
          <a:xfrm>
            <a:off x="4572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9D4714-4A1D-1DD6-96EE-FEAC30FA01C2}"/>
              </a:ext>
            </a:extLst>
          </p:cNvPr>
          <p:cNvSpPr>
            <a:spLocks noGrp="1"/>
          </p:cNvSpPr>
          <p:nvPr>
            <p:ph sz="half" idx="2"/>
          </p:nvPr>
        </p:nvSpPr>
        <p:spPr>
          <a:xfrm>
            <a:off x="57150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81FFC6-8C37-1E6E-CA34-F4B262E2BBE0}"/>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A371891A-E74B-6211-9F62-67FD6890C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F758D-1A71-9285-16FF-C49D7D166F69}"/>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BBE0EC9B-EB3C-2CD4-FC30-8AE4D244A723}"/>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408487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CEC55-4C74-EDEC-1928-56034ED14E52}"/>
              </a:ext>
            </a:extLst>
          </p:cNvPr>
          <p:cNvSpPr>
            <a:spLocks noGrp="1"/>
          </p:cNvSpPr>
          <p:nvPr>
            <p:ph type="title"/>
          </p:nvPr>
        </p:nvSpPr>
        <p:spPr>
          <a:xfrm>
            <a:off x="285750" y="1011237"/>
            <a:ext cx="1043066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94E3D4-F895-D4F8-7C41-86D0C3874330}"/>
              </a:ext>
            </a:extLst>
          </p:cNvPr>
          <p:cNvSpPr>
            <a:spLocks noGrp="1"/>
          </p:cNvSpPr>
          <p:nvPr>
            <p:ph type="body" idx="1"/>
          </p:nvPr>
        </p:nvSpPr>
        <p:spPr>
          <a:xfrm>
            <a:off x="285750" y="2370931"/>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E60679-75AB-0B8E-9AFE-8DEEB8F6BA87}"/>
              </a:ext>
            </a:extLst>
          </p:cNvPr>
          <p:cNvSpPr>
            <a:spLocks noGrp="1"/>
          </p:cNvSpPr>
          <p:nvPr>
            <p:ph sz="half" idx="2"/>
          </p:nvPr>
        </p:nvSpPr>
        <p:spPr>
          <a:xfrm>
            <a:off x="285750" y="3194843"/>
            <a:ext cx="5157787"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5827BE-2089-2649-1335-D432B118F834}"/>
              </a:ext>
            </a:extLst>
          </p:cNvPr>
          <p:cNvSpPr>
            <a:spLocks noGrp="1"/>
          </p:cNvSpPr>
          <p:nvPr>
            <p:ph type="body" sz="quarter" idx="3"/>
          </p:nvPr>
        </p:nvSpPr>
        <p:spPr>
          <a:xfrm>
            <a:off x="5533231" y="2377282"/>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B0EDD-87BD-A90E-4462-B007A3080DE6}"/>
              </a:ext>
            </a:extLst>
          </p:cNvPr>
          <p:cNvSpPr>
            <a:spLocks noGrp="1"/>
          </p:cNvSpPr>
          <p:nvPr>
            <p:ph sz="quarter" idx="4"/>
          </p:nvPr>
        </p:nvSpPr>
        <p:spPr>
          <a:xfrm>
            <a:off x="5533231" y="3201194"/>
            <a:ext cx="5183188"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3468AA-5C2B-B079-8731-0BD4B8BEB826}"/>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8" name="Footer Placeholder 7">
            <a:extLst>
              <a:ext uri="{FF2B5EF4-FFF2-40B4-BE49-F238E27FC236}">
                <a16:creationId xmlns:a16="http://schemas.microsoft.com/office/drawing/2014/main" id="{BD154972-710C-1376-A54C-74ED583F09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1596-3A56-38F9-4C64-4BE1551E4254}"/>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10" name="Content Placeholder 7">
            <a:extLst>
              <a:ext uri="{FF2B5EF4-FFF2-40B4-BE49-F238E27FC236}">
                <a16:creationId xmlns:a16="http://schemas.microsoft.com/office/drawing/2014/main" id="{35C5D3D4-11BC-F580-8587-0CFD5DB96846}"/>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588376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DA89-4D48-DC78-A89D-633D36536A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145BA-8B42-56A3-3C47-E7B7C9A271D2}"/>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57786EA5-25CA-2027-642C-6DFD0DA8B6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2ACD6C-119F-47F5-68D2-317CA215C9B2}"/>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6" name="Content Placeholder 7">
            <a:extLst>
              <a:ext uri="{FF2B5EF4-FFF2-40B4-BE49-F238E27FC236}">
                <a16:creationId xmlns:a16="http://schemas.microsoft.com/office/drawing/2014/main" id="{91008C72-B958-7105-65FC-261FCA3E55C0}"/>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221283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5C4E0-453F-E17F-87E5-C55BDC08E37E}"/>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3" name="Footer Placeholder 2">
            <a:extLst>
              <a:ext uri="{FF2B5EF4-FFF2-40B4-BE49-F238E27FC236}">
                <a16:creationId xmlns:a16="http://schemas.microsoft.com/office/drawing/2014/main" id="{C142E468-9950-D5B3-08B9-4C00AEE020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AC8370-E475-0726-DE1B-0417EBA89F97}"/>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5" name="Content Placeholder 7">
            <a:extLst>
              <a:ext uri="{FF2B5EF4-FFF2-40B4-BE49-F238E27FC236}">
                <a16:creationId xmlns:a16="http://schemas.microsoft.com/office/drawing/2014/main" id="{E12EE421-C047-8E33-C8B3-C56B0ECBD988}"/>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3480779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3044-967B-1C89-7F80-C4925D7194C3}"/>
              </a:ext>
            </a:extLst>
          </p:cNvPr>
          <p:cNvSpPr>
            <a:spLocks noGrp="1"/>
          </p:cNvSpPr>
          <p:nvPr>
            <p:ph type="title"/>
          </p:nvPr>
        </p:nvSpPr>
        <p:spPr>
          <a:xfrm>
            <a:off x="440530" y="1017588"/>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1BA016-2BB9-3398-E4B5-CB1994C2ECEF}"/>
              </a:ext>
            </a:extLst>
          </p:cNvPr>
          <p:cNvSpPr>
            <a:spLocks noGrp="1"/>
          </p:cNvSpPr>
          <p:nvPr>
            <p:ph idx="1"/>
          </p:nvPr>
        </p:nvSpPr>
        <p:spPr>
          <a:xfrm>
            <a:off x="4497388" y="1017588"/>
            <a:ext cx="6172200" cy="487362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C71538-7DCD-BCFA-A8A0-0350D2105194}"/>
              </a:ext>
            </a:extLst>
          </p:cNvPr>
          <p:cNvSpPr>
            <a:spLocks noGrp="1"/>
          </p:cNvSpPr>
          <p:nvPr>
            <p:ph type="body" sz="half" idx="2"/>
          </p:nvPr>
        </p:nvSpPr>
        <p:spPr>
          <a:xfrm>
            <a:off x="443706" y="2706687"/>
            <a:ext cx="3932237" cy="31543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8DDA4-B5FD-02B7-A18F-82AD3895A94D}"/>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9C70AF9F-B997-5D36-6677-9F0A7A5661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D3E6FF-5630-5934-C1BE-7C20C7D5AC86}"/>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23050D4B-E43F-66EE-B869-DDA20656A3C5}"/>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262739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F38217-3114-F3B3-6618-21E954C8E04F}"/>
              </a:ext>
            </a:extLst>
          </p:cNvPr>
          <p:cNvSpPr>
            <a:spLocks noGrp="1"/>
          </p:cNvSpPr>
          <p:nvPr>
            <p:ph type="title"/>
          </p:nvPr>
        </p:nvSpPr>
        <p:spPr>
          <a:xfrm>
            <a:off x="457200" y="1084262"/>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0029FA-3321-26C1-752A-66D61C341FCD}"/>
              </a:ext>
            </a:extLst>
          </p:cNvPr>
          <p:cNvSpPr>
            <a:spLocks noGrp="1"/>
          </p:cNvSpPr>
          <p:nvPr>
            <p:ph type="body" idx="1"/>
          </p:nvPr>
        </p:nvSpPr>
        <p:spPr>
          <a:xfrm>
            <a:off x="457200" y="2568574"/>
            <a:ext cx="10515600" cy="3243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6243D-5088-7AA8-632D-6B5040A3555B}"/>
              </a:ext>
            </a:extLst>
          </p:cNvPr>
          <p:cNvSpPr>
            <a:spLocks noGrp="1"/>
          </p:cNvSpPr>
          <p:nvPr>
            <p:ph type="dt" sz="half" idx="2"/>
          </p:nvPr>
        </p:nvSpPr>
        <p:spPr>
          <a:xfrm>
            <a:off x="285750" y="6173787"/>
            <a:ext cx="1847850" cy="365125"/>
          </a:xfrm>
          <a:prstGeom prst="rect">
            <a:avLst/>
          </a:prstGeom>
        </p:spPr>
        <p:txBody>
          <a:bodyPr vert="horz" lIns="91440" tIns="45720" rIns="91440" bIns="45720" rtlCol="0" anchor="ctr"/>
          <a:lstStyle>
            <a:lvl1pPr algn="l">
              <a:defRPr sz="1200">
                <a:solidFill>
                  <a:schemeClr val="bg1"/>
                </a:solidFill>
              </a:defRPr>
            </a:lvl1pPr>
          </a:lstStyle>
          <a:p>
            <a:r>
              <a:rPr lang="en-US"/>
              <a:t>Date</a:t>
            </a:r>
          </a:p>
        </p:txBody>
      </p:sp>
      <p:sp>
        <p:nvSpPr>
          <p:cNvPr id="5" name="Footer Placeholder 4">
            <a:extLst>
              <a:ext uri="{FF2B5EF4-FFF2-40B4-BE49-F238E27FC236}">
                <a16:creationId xmlns:a16="http://schemas.microsoft.com/office/drawing/2014/main" id="{42BE79A9-24EC-EBCC-93CB-A95B4268E76C}"/>
              </a:ext>
            </a:extLst>
          </p:cNvPr>
          <p:cNvSpPr>
            <a:spLocks noGrp="1"/>
          </p:cNvSpPr>
          <p:nvPr>
            <p:ph type="ftr" sz="quarter" idx="3"/>
          </p:nvPr>
        </p:nvSpPr>
        <p:spPr>
          <a:xfrm>
            <a:off x="3657600" y="617378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03DE3D14-D788-3D31-B637-6DD17834B35F}"/>
              </a:ext>
            </a:extLst>
          </p:cNvPr>
          <p:cNvSpPr>
            <a:spLocks noGrp="1"/>
          </p:cNvSpPr>
          <p:nvPr>
            <p:ph type="sldNum" sz="quarter" idx="4"/>
          </p:nvPr>
        </p:nvSpPr>
        <p:spPr>
          <a:xfrm>
            <a:off x="9246742" y="6173786"/>
            <a:ext cx="1263474" cy="365125"/>
          </a:xfrm>
          <a:prstGeom prst="rect">
            <a:avLst/>
          </a:prstGeom>
        </p:spPr>
        <p:txBody>
          <a:bodyPr vert="horz" lIns="91440" tIns="45720" rIns="91440" bIns="45720" rtlCol="0" anchor="ctr"/>
          <a:lstStyle>
            <a:lvl1pPr algn="r">
              <a:defRPr sz="1200">
                <a:solidFill>
                  <a:schemeClr val="bg1"/>
                </a:solidFill>
              </a:defRPr>
            </a:lvl1pPr>
          </a:lstStyle>
          <a:p>
            <a:fld id="{213D27AB-2F89-4A61-9ED6-D01A0C23772D}" type="slidenum">
              <a:rPr lang="en-US" smtClean="0"/>
              <a:pPr/>
              <a:t>‹#›</a:t>
            </a:fld>
            <a:endParaRPr lang="en-US"/>
          </a:p>
        </p:txBody>
      </p:sp>
    </p:spTree>
    <p:extLst>
      <p:ext uri="{BB962C8B-B14F-4D97-AF65-F5344CB8AC3E}">
        <p14:creationId xmlns:p14="http://schemas.microsoft.com/office/powerpoint/2010/main" val="134935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2" r:id="rId12"/>
    <p:sldLayoutId id="2147483659" r:id="rId13"/>
    <p:sldLayoutId id="2147483660" r:id="rId14"/>
    <p:sldLayoutId id="2147483661" r:id="rId15"/>
    <p:sldLayoutId id="2147483663" r:id="rId16"/>
    <p:sldLayoutId id="2147483664" r:id="rId17"/>
    <p:sldLayoutId id="2147483665" r:id="rId18"/>
  </p:sldLayoutIdLst>
  <p:hf sldNum="0" hdr="0" ftr="0" dt="0"/>
  <p:txStyles>
    <p:title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A21EB4-6A6E-876F-687F-A3B1A1A724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625BE8-EB27-0EF4-B87E-AD1EDA6A26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80493F-1734-577F-307F-C42DCC10E0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4CF35B-174B-4D53-A9B1-EC6B2A3DF4ED}" type="datetimeFigureOut">
              <a:rPr lang="en-US" smtClean="0"/>
              <a:t>1/29/2026</a:t>
            </a:fld>
            <a:endParaRPr lang="en-US"/>
          </a:p>
        </p:txBody>
      </p:sp>
      <p:sp>
        <p:nvSpPr>
          <p:cNvPr id="5" name="Footer Placeholder 4">
            <a:extLst>
              <a:ext uri="{FF2B5EF4-FFF2-40B4-BE49-F238E27FC236}">
                <a16:creationId xmlns:a16="http://schemas.microsoft.com/office/drawing/2014/main" id="{16477BCA-4C5F-0D15-9D22-410E76DC3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16CC13D-5383-FB20-F06E-B198F6FE74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1C2558A-54B0-4129-B0F3-57A5BE6F8E48}" type="slidenum">
              <a:rPr lang="en-US" smtClean="0"/>
              <a:t>‹#›</a:t>
            </a:fld>
            <a:endParaRPr lang="en-US"/>
          </a:p>
        </p:txBody>
      </p:sp>
    </p:spTree>
    <p:extLst>
      <p:ext uri="{BB962C8B-B14F-4D97-AF65-F5344CB8AC3E}">
        <p14:creationId xmlns:p14="http://schemas.microsoft.com/office/powerpoint/2010/main" val="5348225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1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png"/><Relationship Id="rId2" Type="http://schemas.openxmlformats.org/officeDocument/2006/relationships/diagramData" Target="../diagrams/data8.xml"/><Relationship Id="rId1" Type="http://schemas.openxmlformats.org/officeDocument/2006/relationships/slideLayout" Target="../slideLayouts/slideLayout1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4.pn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png"/><Relationship Id="rId2" Type="http://schemas.openxmlformats.org/officeDocument/2006/relationships/diagramData" Target="../diagrams/data10.xml"/><Relationship Id="rId1" Type="http://schemas.openxmlformats.org/officeDocument/2006/relationships/slideLayout" Target="../slideLayouts/slideLayout1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4.png"/><Relationship Id="rId2" Type="http://schemas.openxmlformats.org/officeDocument/2006/relationships/diagramData" Target="../diagrams/data11.xml"/><Relationship Id="rId1" Type="http://schemas.openxmlformats.org/officeDocument/2006/relationships/slideLayout" Target="../slideLayouts/slideLayout1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helpdesk@wamsvirginia.org" TargetMode="External"/><Relationship Id="rId1" Type="http://schemas.openxmlformats.org/officeDocument/2006/relationships/slideLayout" Target="../slideLayouts/slideLayout1.xml"/><Relationship Id="rId4" Type="http://schemas.microsoft.com/office/2007/relationships/hdphoto" Target="../media/hdphoto2.wdp"/></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77252" y="974064"/>
            <a:ext cx="11437495" cy="1470025"/>
          </a:xfrm>
        </p:spPr>
        <p:txBody>
          <a:bodyPr>
            <a:normAutofit/>
          </a:bodyPr>
          <a:lstStyle/>
          <a:p>
            <a:r>
              <a:rPr lang="en-US" sz="3600" b="1" dirty="0">
                <a:latin typeface="Century Gothic" panose="020B0502020202020204" pitchFamily="34" charset="0"/>
              </a:rPr>
              <a:t>Customized Rate Funding</a:t>
            </a:r>
          </a:p>
        </p:txBody>
      </p:sp>
      <p:sp>
        <p:nvSpPr>
          <p:cNvPr id="6" name="Subtitle 5"/>
          <p:cNvSpPr>
            <a:spLocks noGrp="1"/>
          </p:cNvSpPr>
          <p:nvPr>
            <p:ph type="subTitle" idx="1"/>
          </p:nvPr>
        </p:nvSpPr>
        <p:spPr>
          <a:xfrm>
            <a:off x="3830477" y="2332725"/>
            <a:ext cx="4719176" cy="1752600"/>
          </a:xfrm>
        </p:spPr>
        <p:txBody>
          <a:bodyPr>
            <a:normAutofit/>
          </a:bodyPr>
          <a:lstStyle/>
          <a:p>
            <a:pPr algn="ctr"/>
            <a:r>
              <a:rPr lang="en-US" i="1"/>
              <a:t>Everything You Need to Know </a:t>
            </a:r>
          </a:p>
        </p:txBody>
      </p:sp>
      <p:pic>
        <p:nvPicPr>
          <p:cNvPr id="7" name="Picture 6" descr="Education | EXPLOROLOGY | P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0937" y="3025575"/>
            <a:ext cx="3287383" cy="3111261"/>
          </a:xfrm>
          <a:prstGeom prst="ellipse">
            <a:avLst/>
          </a:prstGeom>
          <a:ln>
            <a:noFill/>
          </a:ln>
          <a:effectLst>
            <a:softEdge rad="112500"/>
          </a:effectLst>
        </p:spPr>
      </p:pic>
      <p:sp>
        <p:nvSpPr>
          <p:cNvPr id="10" name="TextBox 9"/>
          <p:cNvSpPr txBox="1"/>
          <p:nvPr/>
        </p:nvSpPr>
        <p:spPr>
          <a:xfrm>
            <a:off x="0" y="4936507"/>
            <a:ext cx="6190488" cy="1200329"/>
          </a:xfrm>
          <a:prstGeom prst="rect">
            <a:avLst/>
          </a:prstGeom>
          <a:noFill/>
        </p:spPr>
        <p:txBody>
          <a:bodyPr wrap="square" rtlCol="0">
            <a:spAutoFit/>
          </a:bodyPr>
          <a:lstStyle/>
          <a:p>
            <a:pPr algn="ctr"/>
            <a:r>
              <a:rPr lang="en-US" b="1" dirty="0"/>
              <a:t>Carrie Ottoson, Community Programs Manager</a:t>
            </a:r>
          </a:p>
          <a:p>
            <a:pPr algn="ctr"/>
            <a:r>
              <a:rPr lang="en-US" b="1" dirty="0"/>
              <a:t>Gina Koke, Customized Rate Technical Consultant</a:t>
            </a:r>
          </a:p>
          <a:p>
            <a:pPr algn="ctr"/>
            <a:r>
              <a:rPr lang="en-US" dirty="0"/>
              <a:t>Virginia Department of Behavioral </a:t>
            </a:r>
          </a:p>
          <a:p>
            <a:pPr algn="ctr"/>
            <a:r>
              <a:rPr lang="en-US" dirty="0"/>
              <a:t>Health and Developmental Services</a:t>
            </a:r>
          </a:p>
        </p:txBody>
      </p:sp>
      <p:sp>
        <p:nvSpPr>
          <p:cNvPr id="3" name="Rectangle 1">
            <a:extLst>
              <a:ext uri="{FF2B5EF4-FFF2-40B4-BE49-F238E27FC236}">
                <a16:creationId xmlns:a16="http://schemas.microsoft.com/office/drawing/2014/main" id="{46242408-3E2E-D47F-C1EE-A0026F5E1ECC}"/>
              </a:ext>
            </a:extLst>
          </p:cNvPr>
          <p:cNvSpPr>
            <a:spLocks noChangeArrowheads="1"/>
          </p:cNvSpPr>
          <p:nvPr/>
        </p:nvSpPr>
        <p:spPr bwMode="auto">
          <a:xfrm>
            <a:off x="512064" y="5575158"/>
            <a:ext cx="214513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42424"/>
                </a:solidFill>
                <a:effectLst/>
                <a:latin typeface="Calibri" panose="020F0502020204030204" pitchFamily="34" charset="0"/>
                <a:cs typeface="Calibri" panose="020F0502020204030204" pitchFamily="34" charset="0"/>
              </a:rPr>
              <a:t> </a:t>
            </a:r>
            <a:br>
              <a:rPr kumimoji="0" lang="en-US" altLang="en-US" sz="1100" b="0" i="0" u="none" strike="noStrike" cap="none" normalizeH="0" baseline="0" dirty="0">
                <a:ln>
                  <a:noFill/>
                </a:ln>
                <a:solidFill>
                  <a:srgbClr val="242424"/>
                </a:solidFill>
                <a:effectLst/>
                <a:latin typeface="Calibri" panose="020F0502020204030204" pitchFamily="34" charset="0"/>
                <a:cs typeface="Calibri" panose="020F0502020204030204" pitchFamily="34" charset="0"/>
              </a:rPr>
            </a:br>
            <a:r>
              <a:rPr kumimoji="0" lang="en-US" altLang="en-US" sz="1200" b="0" i="0" u="none" strike="noStrike" cap="none" normalizeH="0" baseline="0" dirty="0">
                <a:ln>
                  <a:noFill/>
                </a:ln>
                <a:solidFill>
                  <a:srgbClr val="242424"/>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a:ln>
                  <a:noFill/>
                </a:ln>
                <a:solidFill>
                  <a:srgbClr val="242424"/>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dirty="0">
                <a:ln>
                  <a:noFill/>
                </a:ln>
                <a:solidFill>
                  <a:srgbClr val="242424"/>
                </a:solidFill>
                <a:effectLst/>
                <a:latin typeface="Helvetica Light"/>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42424"/>
                </a:solidFill>
                <a:effectLst/>
                <a:latin typeface="Calibri" panose="020F0502020204030204" pitchFamily="34" charset="0"/>
                <a:cs typeface="Calibri" panose="020F0502020204030204" pitchFamily="34" charset="0"/>
              </a:rPr>
              <a:t> </a:t>
            </a:r>
            <a:br>
              <a:rPr kumimoji="0" lang="en-US" altLang="en-US" sz="1100" b="0" i="0" u="none" strike="noStrike" cap="none" normalizeH="0" baseline="0" dirty="0">
                <a:ln>
                  <a:noFill/>
                </a:ln>
                <a:solidFill>
                  <a:srgbClr val="242424"/>
                </a:solidFill>
                <a:effectLst/>
                <a:latin typeface="Calibri" panose="020F0502020204030204" pitchFamily="34" charset="0"/>
                <a:cs typeface="Calibri" panose="020F050202020403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2709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
        <p15:prstTrans prst="pageCurlDouble"/>
      </p:transition>
    </mc:Choice>
    <mc:Fallback xmlns="">
      <p:transition spd="slow" advTm="8">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7327"/>
            <a:ext cx="10515600" cy="639216"/>
          </a:xfrm>
        </p:spPr>
        <p:txBody>
          <a:bodyPr>
            <a:normAutofit/>
          </a:bodyPr>
          <a:lstStyle/>
          <a:p>
            <a:pPr algn="ctr"/>
            <a:r>
              <a:rPr lang="en-US" sz="3200" b="1" dirty="0">
                <a:solidFill>
                  <a:schemeClr val="bg1"/>
                </a:solidFill>
              </a:rPr>
              <a:t>“</a:t>
            </a:r>
            <a:r>
              <a:rPr lang="en-US" sz="3200" b="1" i="1" dirty="0">
                <a:solidFill>
                  <a:schemeClr val="bg1"/>
                </a:solidFill>
              </a:rPr>
              <a:t>Complete”</a:t>
            </a:r>
            <a:r>
              <a:rPr lang="en-US" sz="3200" b="1" dirty="0">
                <a:solidFill>
                  <a:schemeClr val="bg1"/>
                </a:solidFill>
              </a:rPr>
              <a:t> Application?</a:t>
            </a:r>
          </a:p>
        </p:txBody>
      </p:sp>
      <p:sp>
        <p:nvSpPr>
          <p:cNvPr id="3" name="Content Placeholder 2"/>
          <p:cNvSpPr>
            <a:spLocks noGrp="1"/>
          </p:cNvSpPr>
          <p:nvPr>
            <p:ph idx="1"/>
          </p:nvPr>
        </p:nvSpPr>
        <p:spPr>
          <a:xfrm>
            <a:off x="941832" y="1115736"/>
            <a:ext cx="10122408" cy="4949503"/>
          </a:xfrm>
        </p:spPr>
        <p:txBody>
          <a:bodyPr>
            <a:normAutofit/>
          </a:bodyPr>
          <a:lstStyle/>
          <a:p>
            <a:pPr marL="0" indent="0" algn="ctr">
              <a:buNone/>
            </a:pPr>
            <a:endParaRPr kumimoji="0" lang="en-US" sz="3200" b="0" i="0" u="none" strike="noStrike" kern="1200" cap="none" spc="0" normalizeH="0" baseline="0" noProof="0" dirty="0">
              <a:ln>
                <a:noFill/>
              </a:ln>
              <a:solidFill>
                <a:srgbClr val="00689A"/>
              </a:solidFill>
              <a:effectLst/>
              <a:uLnTx/>
              <a:uFillTx/>
              <a:latin typeface="Raleway Light"/>
              <a:ea typeface="+mj-ea"/>
              <a:cs typeface="+mj-cs"/>
            </a:endParaRPr>
          </a:p>
          <a:p>
            <a:pPr marL="0" indent="0" algn="ctr">
              <a:buNone/>
            </a:pPr>
            <a:endParaRPr lang="en-US" sz="3200" dirty="0">
              <a:solidFill>
                <a:srgbClr val="00689A"/>
              </a:solidFill>
              <a:latin typeface="Raleway Light"/>
              <a:ea typeface="+mj-ea"/>
              <a:cs typeface="+mj-cs"/>
            </a:endParaRPr>
          </a:p>
          <a:p>
            <a:pPr marL="0" indent="0" algn="ctr">
              <a:buNone/>
            </a:pPr>
            <a:r>
              <a:rPr kumimoji="0" lang="en-US" sz="3600" b="1" i="0" u="sng" strike="noStrike" kern="1200" cap="none" spc="0" normalizeH="0" baseline="0" noProof="0" dirty="0">
                <a:ln>
                  <a:noFill/>
                </a:ln>
                <a:solidFill>
                  <a:srgbClr val="00689A"/>
                </a:solidFill>
                <a:effectLst/>
                <a:uLnTx/>
                <a:uFillTx/>
                <a:latin typeface="Raleway Light"/>
                <a:ea typeface="+mj-ea"/>
                <a:cs typeface="+mj-cs"/>
              </a:rPr>
              <a:t>“</a:t>
            </a:r>
            <a:r>
              <a:rPr lang="en-US" sz="3600" b="1" i="1" u="sng" dirty="0">
                <a:solidFill>
                  <a:srgbClr val="00689A"/>
                </a:solidFill>
                <a:latin typeface="Raleway Light"/>
                <a:ea typeface="+mj-ea"/>
                <a:cs typeface="+mj-cs"/>
              </a:rPr>
              <a:t>C</a:t>
            </a:r>
            <a:r>
              <a:rPr kumimoji="0" lang="en-US" sz="3600" b="1" i="1" u="sng" strike="noStrike" kern="1200" cap="none" spc="0" normalizeH="0" baseline="0" noProof="0" dirty="0" err="1">
                <a:ln>
                  <a:noFill/>
                </a:ln>
                <a:solidFill>
                  <a:srgbClr val="00689A"/>
                </a:solidFill>
                <a:effectLst/>
                <a:uLnTx/>
                <a:uFillTx/>
                <a:latin typeface="Raleway Light"/>
                <a:ea typeface="+mj-ea"/>
                <a:cs typeface="+mj-cs"/>
              </a:rPr>
              <a:t>omplete</a:t>
            </a:r>
            <a:r>
              <a:rPr kumimoji="0" lang="en-US" sz="3600" b="1" i="0" u="sng" strike="noStrike" kern="1200" cap="none" spc="0" normalizeH="0" baseline="0" noProof="0" dirty="0">
                <a:ln>
                  <a:noFill/>
                </a:ln>
                <a:solidFill>
                  <a:srgbClr val="00689A"/>
                </a:solidFill>
                <a:effectLst/>
                <a:uLnTx/>
                <a:uFillTx/>
                <a:latin typeface="Raleway Light"/>
                <a:ea typeface="+mj-ea"/>
                <a:cs typeface="+mj-cs"/>
              </a:rPr>
              <a:t>” </a:t>
            </a:r>
            <a:r>
              <a:rPr kumimoji="0" lang="en-US" sz="3600" b="1" i="0" u="none" strike="noStrike" kern="1200" cap="none" spc="0" normalizeH="0" baseline="0" noProof="0" dirty="0">
                <a:ln>
                  <a:noFill/>
                </a:ln>
                <a:solidFill>
                  <a:srgbClr val="00689A"/>
                </a:solidFill>
                <a:effectLst/>
                <a:uLnTx/>
                <a:uFillTx/>
                <a:latin typeface="Raleway Light"/>
                <a:ea typeface="+mj-ea"/>
                <a:cs typeface="+mj-cs"/>
              </a:rPr>
              <a:t> </a:t>
            </a:r>
          </a:p>
          <a:p>
            <a:pPr marL="0" indent="0" algn="ctr">
              <a:buNone/>
            </a:pPr>
            <a:r>
              <a:rPr lang="en-US" sz="3200" dirty="0">
                <a:solidFill>
                  <a:srgbClr val="00689A"/>
                </a:solidFill>
                <a:latin typeface="Raleway Light"/>
                <a:ea typeface="+mj-ea"/>
                <a:cs typeface="+mj-cs"/>
              </a:rPr>
              <a:t>T</a:t>
            </a:r>
            <a:r>
              <a:rPr kumimoji="0" lang="en-US" sz="3200" b="0" i="0" u="none" strike="noStrike" kern="1200" cap="none" spc="0" normalizeH="0" baseline="0" noProof="0" dirty="0">
                <a:ln>
                  <a:noFill/>
                </a:ln>
                <a:solidFill>
                  <a:srgbClr val="00689A"/>
                </a:solidFill>
                <a:effectLst/>
                <a:uLnTx/>
                <a:uFillTx/>
                <a:latin typeface="Raleway Light"/>
                <a:ea typeface="+mj-ea"/>
                <a:cs typeface="+mj-cs"/>
              </a:rPr>
              <a:t>he processor has reviewed the contents and determines that it meets all criteria for submission. </a:t>
            </a:r>
          </a:p>
          <a:p>
            <a:pPr marL="0" indent="0" algn="ctr">
              <a:buNone/>
            </a:pPr>
            <a:endParaRPr lang="en-US" sz="3200" dirty="0">
              <a:solidFill>
                <a:srgbClr val="00689A"/>
              </a:solidFill>
              <a:latin typeface="Raleway Light"/>
              <a:ea typeface="+mj-ea"/>
              <a:cs typeface="+mj-cs"/>
            </a:endParaRPr>
          </a:p>
          <a:p>
            <a:pPr marL="0" indent="0" algn="ctr">
              <a:buNone/>
            </a:pPr>
            <a:r>
              <a:rPr lang="en-US" sz="2400" dirty="0">
                <a:solidFill>
                  <a:srgbClr val="C00000"/>
                </a:solidFill>
                <a:latin typeface="Raleway Light"/>
                <a:ea typeface="+mj-ea"/>
                <a:cs typeface="+mj-cs"/>
              </a:rPr>
              <a:t>(Clicking the “submit” button does not capture the date.) </a:t>
            </a:r>
            <a:endParaRPr lang="en-US" sz="2400" dirty="0">
              <a:solidFill>
                <a:srgbClr val="C00000"/>
              </a:solidFill>
            </a:endParaRPr>
          </a:p>
        </p:txBody>
      </p:sp>
      <p:pic>
        <p:nvPicPr>
          <p:cNvPr id="5" name="Picture 4">
            <a:extLst>
              <a:ext uri="{FF2B5EF4-FFF2-40B4-BE49-F238E27FC236}">
                <a16:creationId xmlns:a16="http://schemas.microsoft.com/office/drawing/2014/main" id="{7E395EFF-A4F7-3AF0-EA1B-30B6CF37EA47}"/>
              </a:ext>
            </a:extLst>
          </p:cNvPr>
          <p:cNvPicPr>
            <a:picLocks noChangeAspect="1"/>
          </p:cNvPicPr>
          <p:nvPr/>
        </p:nvPicPr>
        <p:blipFill>
          <a:blip r:embed="rId2"/>
          <a:stretch>
            <a:fillRect/>
          </a:stretch>
        </p:blipFill>
        <p:spPr>
          <a:xfrm>
            <a:off x="-1" y="6176063"/>
            <a:ext cx="5523691" cy="681937"/>
          </a:xfrm>
          <a:prstGeom prst="rect">
            <a:avLst/>
          </a:prstGeom>
        </p:spPr>
      </p:pic>
    </p:spTree>
    <p:extLst>
      <p:ext uri="{BB962C8B-B14F-4D97-AF65-F5344CB8AC3E}">
        <p14:creationId xmlns:p14="http://schemas.microsoft.com/office/powerpoint/2010/main" val="2665770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003" y="276046"/>
            <a:ext cx="10515600" cy="789118"/>
          </a:xfrm>
        </p:spPr>
        <p:txBody>
          <a:bodyPr>
            <a:normAutofit/>
          </a:bodyPr>
          <a:lstStyle/>
          <a:p>
            <a:pPr algn="ctr"/>
            <a:r>
              <a:rPr lang="en-US" sz="3200" b="1" dirty="0">
                <a:solidFill>
                  <a:schemeClr val="bg1"/>
                </a:solidFill>
              </a:rPr>
              <a:t>Customized Rate Technical Consultant</a:t>
            </a:r>
          </a:p>
        </p:txBody>
      </p:sp>
      <p:sp>
        <p:nvSpPr>
          <p:cNvPr id="3" name="Content Placeholder 2"/>
          <p:cNvSpPr>
            <a:spLocks noGrp="1"/>
          </p:cNvSpPr>
          <p:nvPr>
            <p:ph idx="1"/>
          </p:nvPr>
        </p:nvSpPr>
        <p:spPr>
          <a:xfrm>
            <a:off x="312684" y="1065164"/>
            <a:ext cx="11566632" cy="5582926"/>
          </a:xfrm>
        </p:spPr>
        <p:txBody>
          <a:bodyPr vert="horz" lIns="91440" tIns="45720" rIns="91440" bIns="45720" rtlCol="0" anchor="t">
            <a:normAutofit/>
          </a:bodyPr>
          <a:lstStyle/>
          <a:p>
            <a:pPr marL="457200" lvl="1" indent="0">
              <a:buNone/>
            </a:pPr>
            <a:r>
              <a:rPr lang="en-US" sz="2800" b="1" dirty="0"/>
              <a:t>                                                </a:t>
            </a:r>
            <a:r>
              <a:rPr lang="en-US" sz="2800" b="1" u="sng" dirty="0"/>
              <a:t>(CRTC)</a:t>
            </a:r>
          </a:p>
          <a:p>
            <a:pPr marL="457200" lvl="1" indent="0">
              <a:buNone/>
            </a:pPr>
            <a:endParaRPr lang="en-US" sz="1200" b="1" u="sng" dirty="0"/>
          </a:p>
          <a:p>
            <a:pPr lvl="2">
              <a:buFont typeface="Wingdings" panose="05000000000000000000" pitchFamily="2" charset="2"/>
              <a:buChar char="§"/>
            </a:pPr>
            <a:r>
              <a:rPr lang="en-US" sz="2400" b="1" dirty="0">
                <a:latin typeface="+mj-lt"/>
              </a:rPr>
              <a:t>The CRTC acts as the primary liaison between the provider and committee by working with providers to prepare them for committee review. This included but is not limited to:</a:t>
            </a:r>
          </a:p>
          <a:p>
            <a:pPr lvl="3">
              <a:buFont typeface="Wingdings" panose="05000000000000000000" pitchFamily="2" charset="2"/>
              <a:buChar char="§"/>
            </a:pPr>
            <a:r>
              <a:rPr lang="en-US" sz="2400" b="1" dirty="0">
                <a:latin typeface="+mj-lt"/>
              </a:rPr>
              <a:t> Training and support </a:t>
            </a:r>
            <a:endParaRPr lang="en-US" dirty="0">
              <a:latin typeface="Raleway"/>
            </a:endParaRPr>
          </a:p>
          <a:p>
            <a:pPr lvl="3">
              <a:buFont typeface="Wingdings" panose="05000000000000000000" pitchFamily="2" charset="2"/>
              <a:buChar char="§"/>
            </a:pPr>
            <a:r>
              <a:rPr lang="en-US" sz="2400" b="1" dirty="0">
                <a:latin typeface="+mj-lt"/>
              </a:rPr>
              <a:t>Direct on-site support </a:t>
            </a:r>
            <a:endParaRPr lang="en-US" dirty="0">
              <a:latin typeface="Raleway"/>
            </a:endParaRPr>
          </a:p>
          <a:p>
            <a:pPr lvl="3">
              <a:buFont typeface="Wingdings" panose="05000000000000000000" pitchFamily="2" charset="2"/>
              <a:buChar char="§"/>
            </a:pPr>
            <a:r>
              <a:rPr lang="en-US" sz="2400" b="1" dirty="0">
                <a:latin typeface="+mj-lt"/>
              </a:rPr>
              <a:t>Preliminary assessments of applications</a:t>
            </a:r>
          </a:p>
          <a:p>
            <a:endParaRPr lang="en-US" dirty="0"/>
          </a:p>
        </p:txBody>
      </p:sp>
      <p:pic>
        <p:nvPicPr>
          <p:cNvPr id="3074" name="Picture 2" descr="Can you assess your students understanding? Yes or no? - Mila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4806" y="2521441"/>
            <a:ext cx="2281420" cy="15757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A0BB009-F7BF-903C-CBF7-ADF6954D1774}"/>
              </a:ext>
            </a:extLst>
          </p:cNvPr>
          <p:cNvPicPr>
            <a:picLocks noChangeAspect="1"/>
          </p:cNvPicPr>
          <p:nvPr/>
        </p:nvPicPr>
        <p:blipFill>
          <a:blip r:embed="rId4"/>
          <a:stretch>
            <a:fillRect/>
          </a:stretch>
        </p:blipFill>
        <p:spPr>
          <a:xfrm>
            <a:off x="-1" y="6176063"/>
            <a:ext cx="5523691" cy="681937"/>
          </a:xfrm>
          <a:prstGeom prst="rect">
            <a:avLst/>
          </a:prstGeom>
        </p:spPr>
      </p:pic>
    </p:spTree>
    <p:extLst>
      <p:ext uri="{BB962C8B-B14F-4D97-AF65-F5344CB8AC3E}">
        <p14:creationId xmlns:p14="http://schemas.microsoft.com/office/powerpoint/2010/main" val="4010729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7415"/>
            <a:ext cx="10515600" cy="609236"/>
          </a:xfrm>
        </p:spPr>
        <p:txBody>
          <a:bodyPr>
            <a:normAutofit/>
          </a:bodyPr>
          <a:lstStyle/>
          <a:p>
            <a:pPr algn="ctr"/>
            <a:r>
              <a:rPr lang="en-US" sz="3600" b="1" dirty="0">
                <a:solidFill>
                  <a:prstClr val="white"/>
                </a:solidFill>
              </a:rPr>
              <a:t>CRTC Assessment</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5921683"/>
              </p:ext>
            </p:extLst>
          </p:nvPr>
        </p:nvGraphicFramePr>
        <p:xfrm>
          <a:off x="0" y="1127561"/>
          <a:ext cx="11267768" cy="5036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33E3EFEF-39B9-1A38-1DF0-2364B9C62EFA}"/>
              </a:ext>
            </a:extLst>
          </p:cNvPr>
          <p:cNvPicPr>
            <a:picLocks noChangeAspect="1"/>
          </p:cNvPicPr>
          <p:nvPr/>
        </p:nvPicPr>
        <p:blipFill>
          <a:blip r:embed="rId8"/>
          <a:stretch>
            <a:fillRect/>
          </a:stretch>
        </p:blipFill>
        <p:spPr>
          <a:xfrm>
            <a:off x="-1" y="6176063"/>
            <a:ext cx="5523691" cy="681937"/>
          </a:xfrm>
          <a:prstGeom prst="rect">
            <a:avLst/>
          </a:prstGeom>
        </p:spPr>
      </p:pic>
    </p:spTree>
    <p:extLst>
      <p:ext uri="{BB962C8B-B14F-4D97-AF65-F5344CB8AC3E}">
        <p14:creationId xmlns:p14="http://schemas.microsoft.com/office/powerpoint/2010/main" val="2200666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51E84-F392-5AF9-BEAD-CD290BA2BA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7EB97D-46DC-AB47-A491-FCF91BFA7E7C}"/>
              </a:ext>
            </a:extLst>
          </p:cNvPr>
          <p:cNvSpPr>
            <a:spLocks noGrp="1"/>
          </p:cNvSpPr>
          <p:nvPr>
            <p:ph type="title"/>
          </p:nvPr>
        </p:nvSpPr>
        <p:spPr>
          <a:xfrm>
            <a:off x="1207003" y="276046"/>
            <a:ext cx="10515600" cy="789118"/>
          </a:xfrm>
        </p:spPr>
        <p:txBody>
          <a:bodyPr>
            <a:normAutofit/>
          </a:bodyPr>
          <a:lstStyle/>
          <a:p>
            <a:pPr algn="ctr"/>
            <a:r>
              <a:rPr lang="en-US" sz="3200" b="1" dirty="0">
                <a:solidFill>
                  <a:schemeClr val="bg1"/>
                </a:solidFill>
              </a:rPr>
              <a:t>Customized Rate Review Committee</a:t>
            </a:r>
          </a:p>
        </p:txBody>
      </p:sp>
      <p:sp>
        <p:nvSpPr>
          <p:cNvPr id="3" name="Content Placeholder 2">
            <a:extLst>
              <a:ext uri="{FF2B5EF4-FFF2-40B4-BE49-F238E27FC236}">
                <a16:creationId xmlns:a16="http://schemas.microsoft.com/office/drawing/2014/main" id="{8C9E7ECE-8CDD-4763-9488-B4BAE6FF728C}"/>
              </a:ext>
            </a:extLst>
          </p:cNvPr>
          <p:cNvSpPr>
            <a:spLocks noGrp="1"/>
          </p:cNvSpPr>
          <p:nvPr>
            <p:ph idx="1"/>
          </p:nvPr>
        </p:nvSpPr>
        <p:spPr>
          <a:xfrm>
            <a:off x="117446" y="1065164"/>
            <a:ext cx="11308864" cy="5792836"/>
          </a:xfrm>
        </p:spPr>
        <p:txBody>
          <a:bodyPr>
            <a:normAutofit/>
          </a:bodyPr>
          <a:lstStyle/>
          <a:p>
            <a:pPr marL="914400" lvl="2" indent="0">
              <a:buNone/>
            </a:pPr>
            <a:r>
              <a:rPr lang="en-US" sz="3200" b="1" dirty="0">
                <a:latin typeface="+mj-lt"/>
              </a:rPr>
              <a:t>                                       </a:t>
            </a:r>
            <a:r>
              <a:rPr lang="en-US" sz="2800" b="1" u="sng" dirty="0"/>
              <a:t>(CRRC)</a:t>
            </a:r>
          </a:p>
          <a:p>
            <a:pPr lvl="2">
              <a:buFont typeface="Wingdings" panose="05000000000000000000" pitchFamily="2" charset="2"/>
              <a:buChar char="§"/>
            </a:pPr>
            <a:endParaRPr lang="en-US" sz="2400" b="1" dirty="0">
              <a:latin typeface="+mj-lt"/>
            </a:endParaRPr>
          </a:p>
          <a:p>
            <a:pPr lvl="2">
              <a:buFont typeface="Wingdings" panose="05000000000000000000" pitchFamily="2" charset="2"/>
              <a:buChar char="§"/>
            </a:pPr>
            <a:r>
              <a:rPr lang="en-US" sz="2800" b="1" dirty="0">
                <a:latin typeface="+mj-lt"/>
              </a:rPr>
              <a:t>Team Of Experts</a:t>
            </a:r>
          </a:p>
          <a:p>
            <a:pPr marL="914400" lvl="2" indent="0">
              <a:buNone/>
            </a:pPr>
            <a:endParaRPr lang="en-US" sz="2400" b="1" dirty="0">
              <a:latin typeface="+mj-lt"/>
            </a:endParaRPr>
          </a:p>
          <a:p>
            <a:pPr marL="1600200" marR="0" lvl="3"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000" b="1" i="0" u="none" strike="noStrike" kern="1200" cap="none" spc="0" normalizeH="0" baseline="0" noProof="0" dirty="0">
                <a:ln>
                  <a:noFill/>
                </a:ln>
                <a:solidFill>
                  <a:srgbClr val="00689A"/>
                </a:solidFill>
                <a:effectLst/>
                <a:uLnTx/>
                <a:uFillTx/>
                <a:latin typeface="Raleway Light"/>
                <a:ea typeface="+mn-ea"/>
                <a:cs typeface="+mn-cs"/>
              </a:rPr>
              <a:t>Medical                </a:t>
            </a:r>
          </a:p>
          <a:p>
            <a:pPr lvl="4">
              <a:buFont typeface="Wingdings" panose="05000000000000000000" pitchFamily="2" charset="2"/>
              <a:buChar char="§"/>
              <a:defRPr/>
            </a:pPr>
            <a:r>
              <a:rPr kumimoji="0" lang="en-US" sz="2000" b="1" i="0" u="none" strike="noStrike" kern="1200" cap="none" spc="0" normalizeH="0" baseline="0" noProof="0" dirty="0">
                <a:ln>
                  <a:noFill/>
                </a:ln>
                <a:solidFill>
                  <a:srgbClr val="00689A"/>
                </a:solidFill>
                <a:effectLst/>
                <a:uLnTx/>
                <a:uFillTx/>
                <a:latin typeface="Raleway Light"/>
                <a:ea typeface="+mn-ea"/>
                <a:cs typeface="+mn-cs"/>
              </a:rPr>
              <a:t>Behavioral</a:t>
            </a:r>
          </a:p>
          <a:p>
            <a:pPr lvl="5">
              <a:buFont typeface="Wingdings" panose="05000000000000000000" pitchFamily="2" charset="2"/>
              <a:buChar char="§"/>
              <a:defRPr/>
            </a:pPr>
            <a:r>
              <a:rPr kumimoji="0" lang="en-US" sz="2200" b="1" i="0" u="none" strike="noStrike" kern="1200" cap="none" spc="0" normalizeH="0" baseline="0" noProof="0" dirty="0">
                <a:ln>
                  <a:noFill/>
                </a:ln>
                <a:solidFill>
                  <a:srgbClr val="00689A"/>
                </a:solidFill>
                <a:effectLst/>
                <a:uLnTx/>
                <a:uFillTx/>
                <a:latin typeface="Raleway Light"/>
                <a:ea typeface="+mn-ea"/>
                <a:cs typeface="+mn-cs"/>
              </a:rPr>
              <a:t>Integrated Supports</a:t>
            </a:r>
          </a:p>
          <a:p>
            <a:pPr lvl="6">
              <a:buFont typeface="Wingdings" panose="05000000000000000000" pitchFamily="2" charset="2"/>
              <a:buChar char="§"/>
              <a:defRPr/>
            </a:pPr>
            <a:r>
              <a:rPr kumimoji="0" lang="en-US" sz="2200" b="1" i="0" u="none" strike="noStrike" kern="1200" cap="none" spc="0" normalizeH="0" baseline="0" noProof="0" dirty="0">
                <a:ln>
                  <a:noFill/>
                </a:ln>
                <a:solidFill>
                  <a:srgbClr val="00689A"/>
                </a:solidFill>
                <a:effectLst/>
                <a:uLnTx/>
                <a:uFillTx/>
                <a:latin typeface="Raleway Light"/>
                <a:ea typeface="+mn-ea"/>
                <a:cs typeface="+mn-cs"/>
              </a:rPr>
              <a:t>Service Authorization</a:t>
            </a:r>
          </a:p>
          <a:p>
            <a:pPr lvl="7">
              <a:buFont typeface="Wingdings" panose="05000000000000000000" pitchFamily="2" charset="2"/>
              <a:buChar char="§"/>
              <a:defRPr/>
            </a:pPr>
            <a:r>
              <a:rPr kumimoji="0" lang="en-US" sz="2200" b="1" i="0" u="none" strike="noStrike" kern="1200" cap="none" spc="0" normalizeH="0" baseline="0" noProof="0" dirty="0">
                <a:ln>
                  <a:noFill/>
                </a:ln>
                <a:solidFill>
                  <a:srgbClr val="00689A"/>
                </a:solidFill>
                <a:effectLst/>
                <a:uLnTx/>
                <a:uFillTx/>
                <a:latin typeface="Raleway Light"/>
                <a:ea typeface="+mn-ea"/>
                <a:cs typeface="+mn-cs"/>
              </a:rPr>
              <a:t>Regional Supports</a:t>
            </a:r>
          </a:p>
          <a:p>
            <a:pPr marL="1600200" marR="0" lvl="3"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endParaRPr kumimoji="0" lang="en-US" sz="2000" b="1" i="0" u="none" strike="noStrike" kern="1200" cap="none" spc="0" normalizeH="0" baseline="0" noProof="0" dirty="0">
              <a:ln>
                <a:noFill/>
              </a:ln>
              <a:solidFill>
                <a:srgbClr val="00689A"/>
              </a:solidFill>
              <a:effectLst/>
              <a:uLnTx/>
              <a:uFillTx/>
              <a:latin typeface="Raleway Light"/>
              <a:ea typeface="+mn-ea"/>
              <a:cs typeface="+mn-cs"/>
            </a:endParaRPr>
          </a:p>
          <a:p>
            <a:pPr lvl="2">
              <a:buFont typeface="Wingdings" panose="05000000000000000000" pitchFamily="2" charset="2"/>
              <a:buChar char="§"/>
            </a:pPr>
            <a:r>
              <a:rPr lang="en-US" sz="2200" b="1" dirty="0">
                <a:latin typeface="+mj-lt"/>
              </a:rPr>
              <a:t>Reviews all applications and determines if a Customized Rate is warranted</a:t>
            </a:r>
          </a:p>
          <a:p>
            <a:pPr lvl="2">
              <a:buFont typeface="Wingdings" panose="05000000000000000000" pitchFamily="2" charset="2"/>
              <a:buChar char="§"/>
            </a:pPr>
            <a:endParaRPr lang="en-US" sz="2400" b="1" dirty="0">
              <a:latin typeface="+mj-lt"/>
            </a:endParaRPr>
          </a:p>
          <a:p>
            <a:endParaRPr lang="en-US" dirty="0"/>
          </a:p>
        </p:txBody>
      </p:sp>
      <p:pic>
        <p:nvPicPr>
          <p:cNvPr id="5" name="Picture 4">
            <a:extLst>
              <a:ext uri="{FF2B5EF4-FFF2-40B4-BE49-F238E27FC236}">
                <a16:creationId xmlns:a16="http://schemas.microsoft.com/office/drawing/2014/main" id="{B379A1FB-D7D5-4AB8-B419-7424D4979195}"/>
              </a:ext>
            </a:extLst>
          </p:cNvPr>
          <p:cNvPicPr>
            <a:picLocks noChangeAspect="1"/>
          </p:cNvPicPr>
          <p:nvPr/>
        </p:nvPicPr>
        <p:blipFill>
          <a:blip r:embed="rId3"/>
          <a:stretch>
            <a:fillRect/>
          </a:stretch>
        </p:blipFill>
        <p:spPr>
          <a:xfrm>
            <a:off x="-1" y="6176063"/>
            <a:ext cx="5523691" cy="681937"/>
          </a:xfrm>
          <a:prstGeom prst="rect">
            <a:avLst/>
          </a:prstGeom>
        </p:spPr>
      </p:pic>
    </p:spTree>
    <p:extLst>
      <p:ext uri="{BB962C8B-B14F-4D97-AF65-F5344CB8AC3E}">
        <p14:creationId xmlns:p14="http://schemas.microsoft.com/office/powerpoint/2010/main" val="3033732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118" y="1484851"/>
            <a:ext cx="11081856" cy="4134040"/>
          </a:xfrm>
        </p:spPr>
        <p:txBody>
          <a:bodyPr>
            <a:normAutofit/>
          </a:bodyPr>
          <a:lstStyle/>
          <a:p>
            <a:pPr algn="ctr">
              <a:buFont typeface="Wingdings" panose="05000000000000000000" pitchFamily="2" charset="2"/>
              <a:buChar char="Ø"/>
            </a:pPr>
            <a:r>
              <a:rPr lang="en-US" sz="2400" b="1" dirty="0">
                <a:latin typeface="+mj-lt"/>
              </a:rPr>
              <a:t>Providers are notified of the date the committee meeting is scheduled </a:t>
            </a:r>
          </a:p>
          <a:p>
            <a:pPr algn="ctr">
              <a:buFont typeface="Wingdings" panose="05000000000000000000" pitchFamily="2" charset="2"/>
              <a:buChar char="§"/>
            </a:pPr>
            <a:endParaRPr lang="en-US" sz="2400" b="1" dirty="0">
              <a:latin typeface="+mj-lt"/>
            </a:endParaRPr>
          </a:p>
          <a:p>
            <a:pPr algn="ctr">
              <a:buFont typeface="Wingdings" panose="05000000000000000000" pitchFamily="2" charset="2"/>
              <a:buChar char="Ø"/>
            </a:pPr>
            <a:r>
              <a:rPr lang="en-US" sz="2400" b="1" dirty="0">
                <a:latin typeface="+mj-lt"/>
              </a:rPr>
              <a:t>Meetings typically occur each Wednesday and alternate Thursdays between 9am and 12pm, within 30days of receipt</a:t>
            </a:r>
          </a:p>
          <a:p>
            <a:pPr algn="ctr">
              <a:buFont typeface="Wingdings" panose="05000000000000000000" pitchFamily="2" charset="2"/>
              <a:buChar char="§"/>
            </a:pPr>
            <a:endParaRPr lang="en-US" sz="2400" b="1" dirty="0">
              <a:latin typeface="+mj-lt"/>
            </a:endParaRPr>
          </a:p>
          <a:p>
            <a:pPr marL="457200" lvl="1" indent="0" algn="ctr">
              <a:buNone/>
            </a:pPr>
            <a:endParaRPr lang="en-US" sz="2400" b="1" dirty="0">
              <a:latin typeface="+mj-lt"/>
            </a:endParaRPr>
          </a:p>
          <a:p>
            <a:pPr algn="ctr">
              <a:buFont typeface="Wingdings" panose="05000000000000000000" pitchFamily="2" charset="2"/>
              <a:buChar char="Ø"/>
            </a:pPr>
            <a:r>
              <a:rPr lang="en-US" sz="2400" b="1" dirty="0">
                <a:latin typeface="+mj-lt"/>
              </a:rPr>
              <a:t>Meetings are scheduled in the order in which a </a:t>
            </a:r>
            <a:r>
              <a:rPr lang="en-US" sz="2400" b="1" i="1" dirty="0">
                <a:latin typeface="+mj-lt"/>
              </a:rPr>
              <a:t>completed</a:t>
            </a:r>
            <a:r>
              <a:rPr lang="en-US" sz="2400" b="1" dirty="0">
                <a:latin typeface="+mj-lt"/>
              </a:rPr>
              <a:t> application is received </a:t>
            </a:r>
          </a:p>
        </p:txBody>
      </p:sp>
      <p:sp>
        <p:nvSpPr>
          <p:cNvPr id="10" name="Content Placeholder 4">
            <a:extLst>
              <a:ext uri="{FF2B5EF4-FFF2-40B4-BE49-F238E27FC236}">
                <a16:creationId xmlns:a16="http://schemas.microsoft.com/office/drawing/2014/main" id="{4A201C17-3705-9A00-D20E-3742584875B8}"/>
              </a:ext>
            </a:extLst>
          </p:cNvPr>
          <p:cNvSpPr>
            <a:spLocks noGrp="1"/>
          </p:cNvSpPr>
          <p:nvPr>
            <p:ph sz="quarter" idx="13"/>
          </p:nvPr>
        </p:nvSpPr>
        <p:spPr>
          <a:xfrm>
            <a:off x="3642334" y="400882"/>
            <a:ext cx="7246938" cy="321732"/>
          </a:xfrm>
        </p:spPr>
        <p:txBody>
          <a:bodyPr>
            <a:noAutofit/>
          </a:bodyPr>
          <a:lstStyle/>
          <a:p>
            <a:pPr algn="l"/>
            <a:r>
              <a:rPr lang="en-US" sz="3600" b="1" dirty="0">
                <a:solidFill>
                  <a:schemeClr val="bg1"/>
                </a:solidFill>
                <a:latin typeface="+mj-lt"/>
              </a:rPr>
              <a:t>Committee Meeting</a:t>
            </a:r>
            <a:endParaRPr lang="en-US" sz="3600" b="1" dirty="0">
              <a:latin typeface="+mj-lt"/>
            </a:endParaRPr>
          </a:p>
        </p:txBody>
      </p:sp>
    </p:spTree>
    <p:extLst>
      <p:ext uri="{BB962C8B-B14F-4D97-AF65-F5344CB8AC3E}">
        <p14:creationId xmlns:p14="http://schemas.microsoft.com/office/powerpoint/2010/main" val="2631397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4223" y="2018581"/>
            <a:ext cx="9813744" cy="1587261"/>
          </a:xfrm>
        </p:spPr>
        <p:txBody>
          <a:bodyPr>
            <a:normAutofit/>
          </a:bodyPr>
          <a:lstStyle/>
          <a:p>
            <a:r>
              <a:rPr lang="en-US" sz="4400" b="1" dirty="0"/>
              <a:t>AVAILABLE</a:t>
            </a:r>
            <a:r>
              <a:rPr lang="en-US" sz="4800" b="1" dirty="0"/>
              <a:t> SUPPORTS</a:t>
            </a:r>
            <a:endParaRPr lang="en-US" sz="4800" b="1" dirty="0">
              <a:solidFill>
                <a:schemeClr val="tx1"/>
              </a:solidFill>
            </a:endParaRPr>
          </a:p>
        </p:txBody>
      </p:sp>
      <p:sp>
        <p:nvSpPr>
          <p:cNvPr id="3" name="Subtitle 2"/>
          <p:cNvSpPr>
            <a:spLocks noGrp="1"/>
          </p:cNvSpPr>
          <p:nvPr>
            <p:ph type="subTitle" idx="1"/>
          </p:nvPr>
        </p:nvSpPr>
        <p:spPr>
          <a:xfrm>
            <a:off x="2428406" y="4631960"/>
            <a:ext cx="8239593" cy="625839"/>
          </a:xfrm>
        </p:spPr>
        <p:txBody>
          <a:bodyPr/>
          <a:lstStyle/>
          <a:p>
            <a:r>
              <a:rPr lang="en-US" dirty="0">
                <a:solidFill>
                  <a:schemeClr val="accent5">
                    <a:lumMod val="40000"/>
                    <a:lumOff val="60000"/>
                  </a:schemeClr>
                </a:solidFill>
              </a:rPr>
              <a:t>.</a:t>
            </a:r>
          </a:p>
        </p:txBody>
      </p:sp>
    </p:spTree>
    <p:extLst>
      <p:ext uri="{BB962C8B-B14F-4D97-AF65-F5344CB8AC3E}">
        <p14:creationId xmlns:p14="http://schemas.microsoft.com/office/powerpoint/2010/main" val="2130664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3E66-597F-1B0F-1979-825F85172107}"/>
              </a:ext>
            </a:extLst>
          </p:cNvPr>
          <p:cNvSpPr>
            <a:spLocks noGrp="1"/>
          </p:cNvSpPr>
          <p:nvPr>
            <p:ph type="title"/>
          </p:nvPr>
        </p:nvSpPr>
        <p:spPr>
          <a:xfrm>
            <a:off x="1524070" y="336105"/>
            <a:ext cx="8825659" cy="706964"/>
          </a:xfrm>
        </p:spPr>
        <p:txBody>
          <a:bodyPr/>
          <a:lstStyle/>
          <a:p>
            <a:r>
              <a:rPr lang="en-US" b="1" dirty="0">
                <a:solidFill>
                  <a:schemeClr val="bg1"/>
                </a:solidFill>
              </a:rPr>
              <a:t>3 Types of Support</a:t>
            </a:r>
          </a:p>
        </p:txBody>
      </p:sp>
      <p:sp>
        <p:nvSpPr>
          <p:cNvPr id="3" name="Text Placeholder 2">
            <a:extLst>
              <a:ext uri="{FF2B5EF4-FFF2-40B4-BE49-F238E27FC236}">
                <a16:creationId xmlns:a16="http://schemas.microsoft.com/office/drawing/2014/main" id="{1BBCBEC0-1E5D-E950-5063-222C6EF47AE2}"/>
              </a:ext>
            </a:extLst>
          </p:cNvPr>
          <p:cNvSpPr>
            <a:spLocks noGrp="1"/>
          </p:cNvSpPr>
          <p:nvPr>
            <p:ph type="body" idx="1"/>
          </p:nvPr>
        </p:nvSpPr>
        <p:spPr>
          <a:xfrm>
            <a:off x="696286" y="1345154"/>
            <a:ext cx="3441155" cy="576262"/>
          </a:xfrm>
        </p:spPr>
        <p:txBody>
          <a:bodyPr/>
          <a:lstStyle/>
          <a:p>
            <a:r>
              <a:rPr lang="en-US" b="1" u="sng" dirty="0">
                <a:solidFill>
                  <a:srgbClr val="00B050"/>
                </a:solidFill>
              </a:rPr>
              <a:t>Increased Staffing</a:t>
            </a:r>
          </a:p>
        </p:txBody>
      </p:sp>
      <p:sp>
        <p:nvSpPr>
          <p:cNvPr id="4" name="Text Placeholder 3">
            <a:extLst>
              <a:ext uri="{FF2B5EF4-FFF2-40B4-BE49-F238E27FC236}">
                <a16:creationId xmlns:a16="http://schemas.microsoft.com/office/drawing/2014/main" id="{247C791B-6F43-BDAE-E652-E62F7C1A7F7F}"/>
              </a:ext>
            </a:extLst>
          </p:cNvPr>
          <p:cNvSpPr>
            <a:spLocks noGrp="1"/>
          </p:cNvSpPr>
          <p:nvPr>
            <p:ph type="body" sz="half" idx="15"/>
          </p:nvPr>
        </p:nvSpPr>
        <p:spPr>
          <a:xfrm>
            <a:off x="696287" y="2137383"/>
            <a:ext cx="2681799" cy="1746720"/>
          </a:xfrm>
        </p:spPr>
        <p:txBody>
          <a:bodyPr>
            <a:normAutofit/>
          </a:bodyPr>
          <a:lstStyle/>
          <a:p>
            <a:pPr>
              <a:lnSpc>
                <a:spcPct val="150000"/>
              </a:lnSpc>
            </a:pPr>
            <a:r>
              <a:rPr lang="en-US" sz="1800" b="1" dirty="0">
                <a:latin typeface="+mj-lt"/>
              </a:rPr>
              <a:t>1 Staff : 1 Individual</a:t>
            </a:r>
          </a:p>
          <a:p>
            <a:pPr>
              <a:lnSpc>
                <a:spcPct val="150000"/>
              </a:lnSpc>
            </a:pPr>
            <a:r>
              <a:rPr lang="en-US" sz="1800" b="1" dirty="0">
                <a:latin typeface="+mj-lt"/>
              </a:rPr>
              <a:t>2 Staff : 1 Individual</a:t>
            </a:r>
          </a:p>
          <a:p>
            <a:pPr>
              <a:lnSpc>
                <a:spcPct val="150000"/>
              </a:lnSpc>
            </a:pPr>
            <a:r>
              <a:rPr lang="en-US" sz="1800" b="1" dirty="0">
                <a:latin typeface="+mj-lt"/>
              </a:rPr>
              <a:t>Combination of Both </a:t>
            </a:r>
          </a:p>
        </p:txBody>
      </p:sp>
      <p:sp>
        <p:nvSpPr>
          <p:cNvPr id="5" name="Text Placeholder 4">
            <a:extLst>
              <a:ext uri="{FF2B5EF4-FFF2-40B4-BE49-F238E27FC236}">
                <a16:creationId xmlns:a16="http://schemas.microsoft.com/office/drawing/2014/main" id="{29B4A27D-F53D-B0B8-F085-77CC5D8F3591}"/>
              </a:ext>
            </a:extLst>
          </p:cNvPr>
          <p:cNvSpPr>
            <a:spLocks noGrp="1"/>
          </p:cNvSpPr>
          <p:nvPr>
            <p:ph type="body" sz="quarter" idx="3"/>
          </p:nvPr>
        </p:nvSpPr>
        <p:spPr>
          <a:xfrm>
            <a:off x="4137442" y="1373235"/>
            <a:ext cx="3372962" cy="576262"/>
          </a:xfrm>
        </p:spPr>
        <p:txBody>
          <a:bodyPr/>
          <a:lstStyle/>
          <a:p>
            <a:r>
              <a:rPr lang="en-US" b="1" u="sng" dirty="0">
                <a:solidFill>
                  <a:srgbClr val="00B050"/>
                </a:solidFill>
              </a:rPr>
              <a:t>Specialized Staffing</a:t>
            </a:r>
          </a:p>
        </p:txBody>
      </p:sp>
      <p:sp>
        <p:nvSpPr>
          <p:cNvPr id="6" name="Text Placeholder 5">
            <a:extLst>
              <a:ext uri="{FF2B5EF4-FFF2-40B4-BE49-F238E27FC236}">
                <a16:creationId xmlns:a16="http://schemas.microsoft.com/office/drawing/2014/main" id="{D7838934-8D95-9C5A-A2BD-45F794DC9A8F}"/>
              </a:ext>
            </a:extLst>
          </p:cNvPr>
          <p:cNvSpPr>
            <a:spLocks noGrp="1"/>
          </p:cNvSpPr>
          <p:nvPr>
            <p:ph type="body" sz="half" idx="16"/>
          </p:nvPr>
        </p:nvSpPr>
        <p:spPr>
          <a:xfrm>
            <a:off x="4244830" y="2137383"/>
            <a:ext cx="2959466" cy="1922889"/>
          </a:xfrm>
        </p:spPr>
        <p:txBody>
          <a:bodyPr>
            <a:normAutofit/>
          </a:bodyPr>
          <a:lstStyle/>
          <a:p>
            <a:pPr>
              <a:lnSpc>
                <a:spcPct val="150000"/>
              </a:lnSpc>
            </a:pPr>
            <a:r>
              <a:rPr lang="en-US" sz="1800" b="1" dirty="0">
                <a:latin typeface="+mj-lt"/>
              </a:rPr>
              <a:t>Provided by a DSP who has a higher level of expertise and meets credentialing criteria</a:t>
            </a:r>
          </a:p>
        </p:txBody>
      </p:sp>
      <p:sp>
        <p:nvSpPr>
          <p:cNvPr id="7" name="Text Placeholder 6">
            <a:extLst>
              <a:ext uri="{FF2B5EF4-FFF2-40B4-BE49-F238E27FC236}">
                <a16:creationId xmlns:a16="http://schemas.microsoft.com/office/drawing/2014/main" id="{E00FC791-B7FA-410B-87D0-531014BB8F95}"/>
              </a:ext>
            </a:extLst>
          </p:cNvPr>
          <p:cNvSpPr>
            <a:spLocks noGrp="1"/>
          </p:cNvSpPr>
          <p:nvPr>
            <p:ph type="body" sz="quarter" idx="13"/>
          </p:nvPr>
        </p:nvSpPr>
        <p:spPr>
          <a:xfrm>
            <a:off x="7888329" y="1373235"/>
            <a:ext cx="3145730" cy="576262"/>
          </a:xfrm>
        </p:spPr>
        <p:txBody>
          <a:bodyPr/>
          <a:lstStyle/>
          <a:p>
            <a:r>
              <a:rPr lang="en-US" b="1" u="sng" dirty="0">
                <a:solidFill>
                  <a:srgbClr val="00B050"/>
                </a:solidFill>
              </a:rPr>
              <a:t>Program Oversight </a:t>
            </a:r>
          </a:p>
        </p:txBody>
      </p:sp>
      <p:sp>
        <p:nvSpPr>
          <p:cNvPr id="8" name="Text Placeholder 7">
            <a:extLst>
              <a:ext uri="{FF2B5EF4-FFF2-40B4-BE49-F238E27FC236}">
                <a16:creationId xmlns:a16="http://schemas.microsoft.com/office/drawing/2014/main" id="{39AE49DB-905B-0305-5598-33120B06A8A9}"/>
              </a:ext>
            </a:extLst>
          </p:cNvPr>
          <p:cNvSpPr>
            <a:spLocks noGrp="1"/>
          </p:cNvSpPr>
          <p:nvPr>
            <p:ph type="body" sz="half" idx="17"/>
          </p:nvPr>
        </p:nvSpPr>
        <p:spPr>
          <a:xfrm>
            <a:off x="8056109" y="2111880"/>
            <a:ext cx="2681799" cy="1922889"/>
          </a:xfrm>
        </p:spPr>
        <p:txBody>
          <a:bodyPr>
            <a:normAutofit/>
          </a:bodyPr>
          <a:lstStyle/>
          <a:p>
            <a:pPr>
              <a:lnSpc>
                <a:spcPct val="150000"/>
              </a:lnSpc>
            </a:pPr>
            <a:r>
              <a:rPr lang="en-US" sz="1800" b="1" dirty="0">
                <a:latin typeface="+mj-lt"/>
              </a:rPr>
              <a:t>Higher qualified supervision of direct supports</a:t>
            </a:r>
          </a:p>
        </p:txBody>
      </p:sp>
    </p:spTree>
    <p:extLst>
      <p:ext uri="{BB962C8B-B14F-4D97-AF65-F5344CB8AC3E}">
        <p14:creationId xmlns:p14="http://schemas.microsoft.com/office/powerpoint/2010/main" val="4293255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945" y="181156"/>
            <a:ext cx="6312108" cy="899410"/>
          </a:xfrm>
        </p:spPr>
        <p:txBody>
          <a:bodyPr>
            <a:normAutofit/>
          </a:bodyPr>
          <a:lstStyle/>
          <a:p>
            <a:pPr algn="ctr"/>
            <a:r>
              <a:rPr lang="en-US" sz="3600" b="1" dirty="0">
                <a:solidFill>
                  <a:schemeClr val="bg1"/>
                </a:solidFill>
              </a:rPr>
              <a:t>Specialized DSP Criteria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2335888"/>
              </p:ext>
            </p:extLst>
          </p:nvPr>
        </p:nvGraphicFramePr>
        <p:xfrm>
          <a:off x="214745" y="1300294"/>
          <a:ext cx="11762509" cy="4236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370C5047-74B5-704C-EEFF-E293D3D28C7D}"/>
              </a:ext>
            </a:extLst>
          </p:cNvPr>
          <p:cNvPicPr>
            <a:picLocks noChangeAspect="1"/>
          </p:cNvPicPr>
          <p:nvPr/>
        </p:nvPicPr>
        <p:blipFill>
          <a:blip r:embed="rId7"/>
          <a:stretch>
            <a:fillRect/>
          </a:stretch>
        </p:blipFill>
        <p:spPr>
          <a:xfrm>
            <a:off x="-1" y="6176063"/>
            <a:ext cx="5523691" cy="681937"/>
          </a:xfrm>
          <a:prstGeom prst="rect">
            <a:avLst/>
          </a:prstGeom>
        </p:spPr>
      </p:pic>
      <p:sp>
        <p:nvSpPr>
          <p:cNvPr id="6" name="TextBox 5">
            <a:extLst>
              <a:ext uri="{FF2B5EF4-FFF2-40B4-BE49-F238E27FC236}">
                <a16:creationId xmlns:a16="http://schemas.microsoft.com/office/drawing/2014/main" id="{CC36AF15-AAC3-D9D3-9BF9-55A0DEC83999}"/>
              </a:ext>
            </a:extLst>
          </p:cNvPr>
          <p:cNvSpPr txBox="1"/>
          <p:nvPr/>
        </p:nvSpPr>
        <p:spPr>
          <a:xfrm>
            <a:off x="570451" y="1993456"/>
            <a:ext cx="10922466" cy="830997"/>
          </a:xfrm>
          <a:prstGeom prst="rect">
            <a:avLst/>
          </a:prstGeom>
          <a:noFill/>
        </p:spPr>
        <p:txBody>
          <a:bodyPr wrap="square">
            <a:spAutoFit/>
          </a:bodyPr>
          <a:lstStyle/>
          <a:p>
            <a:pPr marL="285750" indent="-285750">
              <a:buFont typeface="Wingdings" panose="05000000000000000000" pitchFamily="2" charset="2"/>
              <a:buChar char="Ø"/>
            </a:pPr>
            <a:r>
              <a:rPr lang="en-US" sz="1600" b="1" dirty="0">
                <a:solidFill>
                  <a:schemeClr val="tx2">
                    <a:lumMod val="50000"/>
                  </a:schemeClr>
                </a:solidFill>
                <a:latin typeface="+mj-lt"/>
              </a:rPr>
              <a:t>U.S. Department of Education College Accreditation database: </a:t>
            </a:r>
            <a:r>
              <a:rPr lang="en-US" sz="1600" b="1" dirty="0">
                <a:solidFill>
                  <a:schemeClr val="tx1">
                    <a:lumMod val="60000"/>
                    <a:lumOff val="40000"/>
                  </a:schemeClr>
                </a:solidFill>
                <a:latin typeface="+mj-lt"/>
              </a:rPr>
              <a:t>https://ope.ed.gov/dapip</a:t>
            </a:r>
          </a:p>
          <a:p>
            <a:pPr marL="285750" indent="-285750">
              <a:buFont typeface="Wingdings" panose="05000000000000000000" pitchFamily="2" charset="2"/>
              <a:buChar char="Ø"/>
            </a:pPr>
            <a:endParaRPr lang="en-US" sz="1600" b="1" dirty="0">
              <a:solidFill>
                <a:schemeClr val="tx1">
                  <a:lumMod val="60000"/>
                  <a:lumOff val="40000"/>
                </a:schemeClr>
              </a:solidFill>
              <a:latin typeface="+mj-lt"/>
            </a:endParaRPr>
          </a:p>
          <a:p>
            <a:pPr marL="285750" indent="-285750">
              <a:buFont typeface="Wingdings" panose="05000000000000000000" pitchFamily="2" charset="2"/>
              <a:buChar char="Ø"/>
            </a:pPr>
            <a:r>
              <a:rPr lang="en-US" sz="1600" b="1" dirty="0">
                <a:solidFill>
                  <a:schemeClr val="tx2">
                    <a:lumMod val="50000"/>
                  </a:schemeClr>
                </a:solidFill>
                <a:latin typeface="+mj-lt"/>
              </a:rPr>
              <a:t>Degrees obtained outside of the United States</a:t>
            </a:r>
          </a:p>
        </p:txBody>
      </p:sp>
    </p:spTree>
    <p:extLst>
      <p:ext uri="{BB962C8B-B14F-4D97-AF65-F5344CB8AC3E}">
        <p14:creationId xmlns:p14="http://schemas.microsoft.com/office/powerpoint/2010/main" val="2287184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B37C00-CBB4-E193-023B-CAEC4C66D380}"/>
              </a:ext>
            </a:extLst>
          </p:cNvPr>
          <p:cNvSpPr>
            <a:spLocks noGrp="1"/>
          </p:cNvSpPr>
          <p:nvPr>
            <p:ph sz="quarter" idx="13"/>
          </p:nvPr>
        </p:nvSpPr>
        <p:spPr>
          <a:xfrm>
            <a:off x="3225092" y="396908"/>
            <a:ext cx="7246938" cy="469366"/>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FFFF"/>
                </a:solidFill>
                <a:effectLst/>
                <a:uLnTx/>
                <a:uFillTx/>
                <a:latin typeface="Raleway Light"/>
                <a:ea typeface="+mn-ea"/>
                <a:cs typeface="+mn-cs"/>
              </a:rPr>
              <a:t>WaMS Screenshot</a:t>
            </a:r>
          </a:p>
          <a:p>
            <a:pPr algn="ctr"/>
            <a:endParaRPr lang="en-US" dirty="0"/>
          </a:p>
        </p:txBody>
      </p:sp>
      <p:pic>
        <p:nvPicPr>
          <p:cNvPr id="4" name="Picture 3">
            <a:extLst>
              <a:ext uri="{FF2B5EF4-FFF2-40B4-BE49-F238E27FC236}">
                <a16:creationId xmlns:a16="http://schemas.microsoft.com/office/drawing/2014/main" id="{D382C53E-FA70-7549-0179-3A6F89313FD1}"/>
              </a:ext>
            </a:extLst>
          </p:cNvPr>
          <p:cNvPicPr>
            <a:picLocks noChangeAspect="1"/>
          </p:cNvPicPr>
          <p:nvPr/>
        </p:nvPicPr>
        <p:blipFill>
          <a:blip r:embed="rId2"/>
          <a:stretch>
            <a:fillRect/>
          </a:stretch>
        </p:blipFill>
        <p:spPr>
          <a:xfrm>
            <a:off x="0" y="1462900"/>
            <a:ext cx="12192000" cy="3271024"/>
          </a:xfrm>
          <a:prstGeom prst="rect">
            <a:avLst/>
          </a:prstGeom>
        </p:spPr>
      </p:pic>
    </p:spTree>
    <p:extLst>
      <p:ext uri="{BB962C8B-B14F-4D97-AF65-F5344CB8AC3E}">
        <p14:creationId xmlns:p14="http://schemas.microsoft.com/office/powerpoint/2010/main" val="2839535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049BD-005C-EC99-F103-DD76E4AFE2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3C254D-99EE-BBA8-E68C-D509A13A6477}"/>
              </a:ext>
            </a:extLst>
          </p:cNvPr>
          <p:cNvSpPr>
            <a:spLocks noGrp="1"/>
          </p:cNvSpPr>
          <p:nvPr>
            <p:ph type="title"/>
          </p:nvPr>
        </p:nvSpPr>
        <p:spPr>
          <a:xfrm>
            <a:off x="2939945" y="181156"/>
            <a:ext cx="6312108" cy="899410"/>
          </a:xfrm>
        </p:spPr>
        <p:txBody>
          <a:bodyPr>
            <a:normAutofit/>
          </a:bodyPr>
          <a:lstStyle/>
          <a:p>
            <a:pPr algn="ctr"/>
            <a:r>
              <a:rPr lang="en-US" sz="3600" b="1" dirty="0">
                <a:solidFill>
                  <a:schemeClr val="bg1"/>
                </a:solidFill>
              </a:rPr>
              <a:t>Program Oversight Criteria</a:t>
            </a:r>
          </a:p>
        </p:txBody>
      </p:sp>
      <p:graphicFrame>
        <p:nvGraphicFramePr>
          <p:cNvPr id="5" name="Content Placeholder 4">
            <a:extLst>
              <a:ext uri="{FF2B5EF4-FFF2-40B4-BE49-F238E27FC236}">
                <a16:creationId xmlns:a16="http://schemas.microsoft.com/office/drawing/2014/main" id="{9C75CF97-6305-6DB4-6A95-EBFBB4903D75}"/>
              </a:ext>
            </a:extLst>
          </p:cNvPr>
          <p:cNvGraphicFramePr>
            <a:graphicFrameLocks noGrp="1"/>
          </p:cNvGraphicFramePr>
          <p:nvPr>
            <p:ph idx="1"/>
            <p:extLst>
              <p:ext uri="{D42A27DB-BD31-4B8C-83A1-F6EECF244321}">
                <p14:modId xmlns:p14="http://schemas.microsoft.com/office/powerpoint/2010/main" val="407845236"/>
              </p:ext>
            </p:extLst>
          </p:nvPr>
        </p:nvGraphicFramePr>
        <p:xfrm>
          <a:off x="214745" y="1409350"/>
          <a:ext cx="11762509" cy="4253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5AFF93C3-39DF-C7C1-3540-573017117FC6}"/>
              </a:ext>
            </a:extLst>
          </p:cNvPr>
          <p:cNvPicPr>
            <a:picLocks noChangeAspect="1"/>
          </p:cNvPicPr>
          <p:nvPr/>
        </p:nvPicPr>
        <p:blipFill>
          <a:blip r:embed="rId7"/>
          <a:stretch>
            <a:fillRect/>
          </a:stretch>
        </p:blipFill>
        <p:spPr>
          <a:xfrm>
            <a:off x="-1" y="6176063"/>
            <a:ext cx="5523691" cy="681937"/>
          </a:xfrm>
          <a:prstGeom prst="rect">
            <a:avLst/>
          </a:prstGeom>
        </p:spPr>
      </p:pic>
      <p:sp>
        <p:nvSpPr>
          <p:cNvPr id="6" name="TextBox 5">
            <a:extLst>
              <a:ext uri="{FF2B5EF4-FFF2-40B4-BE49-F238E27FC236}">
                <a16:creationId xmlns:a16="http://schemas.microsoft.com/office/drawing/2014/main" id="{0305B091-C730-077B-69F7-A377B88C94E4}"/>
              </a:ext>
            </a:extLst>
          </p:cNvPr>
          <p:cNvSpPr txBox="1"/>
          <p:nvPr/>
        </p:nvSpPr>
        <p:spPr>
          <a:xfrm>
            <a:off x="570451" y="1993456"/>
            <a:ext cx="10922466" cy="830997"/>
          </a:xfrm>
          <a:prstGeom prst="rect">
            <a:avLst/>
          </a:prstGeom>
          <a:noFill/>
        </p:spPr>
        <p:txBody>
          <a:bodyPr wrap="square">
            <a:spAutoFit/>
          </a:bodyPr>
          <a:lstStyle/>
          <a:p>
            <a:pPr marL="285750" indent="-285750">
              <a:buFont typeface="Wingdings" panose="05000000000000000000" pitchFamily="2" charset="2"/>
              <a:buChar char="Ø"/>
            </a:pPr>
            <a:r>
              <a:rPr lang="en-US" sz="1600" b="1" dirty="0">
                <a:solidFill>
                  <a:schemeClr val="tx2">
                    <a:lumMod val="50000"/>
                  </a:schemeClr>
                </a:solidFill>
                <a:latin typeface="+mj-lt"/>
              </a:rPr>
              <a:t>U.S. Department of Education College Accreditation database: </a:t>
            </a:r>
            <a:r>
              <a:rPr lang="en-US" sz="1400" b="1" dirty="0">
                <a:solidFill>
                  <a:schemeClr val="tx1">
                    <a:lumMod val="60000"/>
                    <a:lumOff val="40000"/>
                  </a:schemeClr>
                </a:solidFill>
                <a:latin typeface="+mj-lt"/>
              </a:rPr>
              <a:t>https://ope.ed.gov/dapip</a:t>
            </a:r>
          </a:p>
          <a:p>
            <a:pPr marL="285750" indent="-285750">
              <a:buFont typeface="Wingdings" panose="05000000000000000000" pitchFamily="2" charset="2"/>
              <a:buChar char="Ø"/>
            </a:pPr>
            <a:endParaRPr lang="en-US" sz="1600" b="1" dirty="0">
              <a:solidFill>
                <a:schemeClr val="tx1">
                  <a:lumMod val="60000"/>
                  <a:lumOff val="40000"/>
                </a:schemeClr>
              </a:solidFill>
              <a:latin typeface="+mj-lt"/>
            </a:endParaRPr>
          </a:p>
          <a:p>
            <a:pPr marL="285750" indent="-285750">
              <a:buFont typeface="Wingdings" panose="05000000000000000000" pitchFamily="2" charset="2"/>
              <a:buChar char="Ø"/>
            </a:pPr>
            <a:r>
              <a:rPr lang="en-US" sz="1600" b="1" dirty="0">
                <a:solidFill>
                  <a:schemeClr val="tx2">
                    <a:lumMod val="50000"/>
                  </a:schemeClr>
                </a:solidFill>
                <a:latin typeface="+mj-lt"/>
              </a:rPr>
              <a:t>Degrees obtained outside of the United States</a:t>
            </a:r>
          </a:p>
        </p:txBody>
      </p:sp>
    </p:spTree>
    <p:extLst>
      <p:ext uri="{BB962C8B-B14F-4D97-AF65-F5344CB8AC3E}">
        <p14:creationId xmlns:p14="http://schemas.microsoft.com/office/powerpoint/2010/main" val="1989142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883" y="320819"/>
            <a:ext cx="9630237" cy="929390"/>
          </a:xfrm>
        </p:spPr>
        <p:txBody>
          <a:bodyPr>
            <a:noAutofit/>
          </a:bodyPr>
          <a:lstStyle/>
          <a:p>
            <a:pPr algn="ctr"/>
            <a:r>
              <a:rPr lang="en-US" sz="3600" b="1" dirty="0">
                <a:solidFill>
                  <a:schemeClr val="bg1"/>
                </a:solidFill>
              </a:rPr>
              <a:t>What is Customized Rate Funding?</a:t>
            </a:r>
          </a:p>
        </p:txBody>
      </p:sp>
      <p:graphicFrame>
        <p:nvGraphicFramePr>
          <p:cNvPr id="4" name="Content Placeholder 3"/>
          <p:cNvGraphicFramePr>
            <a:graphicFrameLocks/>
          </p:cNvGraphicFramePr>
          <p:nvPr>
            <p:extLst>
              <p:ext uri="{D42A27DB-BD31-4B8C-83A1-F6EECF244321}">
                <p14:modId xmlns:p14="http://schemas.microsoft.com/office/powerpoint/2010/main" val="3304104937"/>
              </p:ext>
            </p:extLst>
          </p:nvPr>
        </p:nvGraphicFramePr>
        <p:xfrm>
          <a:off x="1471535" y="1250209"/>
          <a:ext cx="9248931" cy="4270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1F2EF3D6-1165-3BBD-5673-31D100866E3A}"/>
              </a:ext>
            </a:extLst>
          </p:cNvPr>
          <p:cNvPicPr>
            <a:picLocks noChangeAspect="1"/>
          </p:cNvPicPr>
          <p:nvPr/>
        </p:nvPicPr>
        <p:blipFill>
          <a:blip r:embed="rId8"/>
          <a:stretch>
            <a:fillRect/>
          </a:stretch>
        </p:blipFill>
        <p:spPr>
          <a:xfrm>
            <a:off x="-1" y="6176063"/>
            <a:ext cx="5372529" cy="663275"/>
          </a:xfrm>
          <a:prstGeom prst="rect">
            <a:avLst/>
          </a:prstGeom>
        </p:spPr>
      </p:pic>
    </p:spTree>
    <p:extLst>
      <p:ext uri="{BB962C8B-B14F-4D97-AF65-F5344CB8AC3E}">
        <p14:creationId xmlns:p14="http://schemas.microsoft.com/office/powerpoint/2010/main" val="138256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6AF87E-08AC-7814-BC76-2FFC4B571C79}"/>
              </a:ext>
            </a:extLst>
          </p:cNvPr>
          <p:cNvSpPr>
            <a:spLocks noGrp="1"/>
          </p:cNvSpPr>
          <p:nvPr>
            <p:ph sz="quarter" idx="13"/>
          </p:nvPr>
        </p:nvSpPr>
        <p:spPr>
          <a:xfrm>
            <a:off x="2982782" y="390991"/>
            <a:ext cx="7246938" cy="321732"/>
          </a:xfrm>
        </p:spPr>
        <p:txBody>
          <a:bodyPr/>
          <a:lstStyle/>
          <a:p>
            <a:pPr algn="ctr"/>
            <a:r>
              <a:rPr lang="en-US" sz="3600" b="1" dirty="0">
                <a:latin typeface="+mj-lt"/>
              </a:rPr>
              <a:t>WaMS Screenshot</a:t>
            </a:r>
          </a:p>
        </p:txBody>
      </p:sp>
      <p:pic>
        <p:nvPicPr>
          <p:cNvPr id="4" name="Picture 3">
            <a:extLst>
              <a:ext uri="{FF2B5EF4-FFF2-40B4-BE49-F238E27FC236}">
                <a16:creationId xmlns:a16="http://schemas.microsoft.com/office/drawing/2014/main" id="{D5CC3D1E-8EA3-5A65-576F-1DB38E997515}"/>
              </a:ext>
            </a:extLst>
          </p:cNvPr>
          <p:cNvPicPr>
            <a:picLocks noChangeAspect="1"/>
          </p:cNvPicPr>
          <p:nvPr/>
        </p:nvPicPr>
        <p:blipFill>
          <a:blip r:embed="rId2"/>
          <a:stretch>
            <a:fillRect/>
          </a:stretch>
        </p:blipFill>
        <p:spPr>
          <a:xfrm>
            <a:off x="0" y="1621754"/>
            <a:ext cx="12191653" cy="3614389"/>
          </a:xfrm>
          <a:prstGeom prst="rect">
            <a:avLst/>
          </a:prstGeom>
        </p:spPr>
      </p:pic>
    </p:spTree>
    <p:extLst>
      <p:ext uri="{BB962C8B-B14F-4D97-AF65-F5344CB8AC3E}">
        <p14:creationId xmlns:p14="http://schemas.microsoft.com/office/powerpoint/2010/main" val="3933115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1769" y="394283"/>
            <a:ext cx="5831176" cy="620785"/>
          </a:xfrm>
        </p:spPr>
        <p:txBody>
          <a:bodyPr>
            <a:normAutofit/>
          </a:bodyPr>
          <a:lstStyle/>
          <a:p>
            <a:r>
              <a:rPr lang="en-US" b="1" dirty="0">
                <a:solidFill>
                  <a:schemeClr val="bg1"/>
                </a:solidFill>
              </a:rPr>
              <a:t>Staffing Definitions</a:t>
            </a:r>
            <a:endParaRPr lang="en-US" sz="3600" b="1" dirty="0">
              <a:solidFill>
                <a:schemeClr val="bg1"/>
              </a:solidFill>
            </a:endParaRPr>
          </a:p>
        </p:txBody>
      </p:sp>
      <p:sp>
        <p:nvSpPr>
          <p:cNvPr id="3" name="Subtitle 2"/>
          <p:cNvSpPr>
            <a:spLocks noGrp="1"/>
          </p:cNvSpPr>
          <p:nvPr>
            <p:ph type="subTitle" idx="1"/>
          </p:nvPr>
        </p:nvSpPr>
        <p:spPr>
          <a:xfrm>
            <a:off x="1098958" y="1887523"/>
            <a:ext cx="9781563" cy="2927758"/>
          </a:xfrm>
        </p:spPr>
        <p:txBody>
          <a:bodyPr>
            <a:noAutofit/>
          </a:bodyPr>
          <a:lstStyle/>
          <a:p>
            <a:r>
              <a:rPr lang="en-US" sz="3200" b="1" dirty="0">
                <a:solidFill>
                  <a:schemeClr val="tx1"/>
                </a:solidFill>
                <a:latin typeface="+mj-lt"/>
              </a:rPr>
              <a:t>1 or 2 staff assigned to the individual served, whose </a:t>
            </a:r>
          </a:p>
          <a:p>
            <a:r>
              <a:rPr lang="en-US" sz="3200" b="1" i="1" dirty="0">
                <a:solidFill>
                  <a:schemeClr val="bg2">
                    <a:lumMod val="10000"/>
                  </a:schemeClr>
                </a:solidFill>
                <a:latin typeface="+mj-lt"/>
              </a:rPr>
              <a:t>sole responsibility </a:t>
            </a:r>
          </a:p>
          <a:p>
            <a:r>
              <a:rPr lang="en-US" sz="3200" b="1" dirty="0">
                <a:solidFill>
                  <a:schemeClr val="tx1"/>
                </a:solidFill>
                <a:latin typeface="+mj-lt"/>
              </a:rPr>
              <a:t>is to support the needs of the individual during the time that supports are approved.</a:t>
            </a:r>
            <a:endParaRPr lang="en-US" sz="3200" b="1" dirty="0">
              <a:latin typeface="+mj-lt"/>
            </a:endParaRPr>
          </a:p>
          <a:p>
            <a:pPr marL="457200" indent="-457200">
              <a:buFont typeface="Wingdings" panose="05000000000000000000" pitchFamily="2" charset="2"/>
              <a:buChar char="§"/>
            </a:pPr>
            <a:endParaRPr lang="en-US" dirty="0">
              <a:solidFill>
                <a:schemeClr val="accent5">
                  <a:lumMod val="75000"/>
                </a:schemeClr>
              </a:solidFill>
            </a:endParaRPr>
          </a:p>
          <a:p>
            <a:pPr marL="914400" lvl="1" indent="-457200" algn="l">
              <a:buFont typeface="Wingdings" panose="05000000000000000000" pitchFamily="2" charset="2"/>
              <a:buChar char="§"/>
            </a:pPr>
            <a:endParaRPr lang="en-US" dirty="0">
              <a:solidFill>
                <a:srgbClr val="0070C0"/>
              </a:solidFill>
            </a:endParaRPr>
          </a:p>
        </p:txBody>
      </p:sp>
      <p:pic>
        <p:nvPicPr>
          <p:cNvPr id="1026" name="Picture 2" descr="Check out our New Channels – Sister Lakes Cable 269-424-5737">
            <a:extLst>
              <a:ext uri="{FF2B5EF4-FFF2-40B4-BE49-F238E27FC236}">
                <a16:creationId xmlns:a16="http://schemas.microsoft.com/office/drawing/2014/main" id="{39BA3725-31BD-AE5F-156B-BA9F8A5FD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41" y="5107037"/>
            <a:ext cx="2165309" cy="100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908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80412" y="271817"/>
            <a:ext cx="5831176" cy="698591"/>
          </a:xfrm>
        </p:spPr>
        <p:txBody>
          <a:bodyPr>
            <a:normAutofit/>
          </a:bodyPr>
          <a:lstStyle/>
          <a:p>
            <a:r>
              <a:rPr lang="en-US" sz="3600" b="1" dirty="0">
                <a:solidFill>
                  <a:schemeClr val="bg1"/>
                </a:solidFill>
              </a:rPr>
              <a:t>Staffing Protocol</a:t>
            </a:r>
          </a:p>
        </p:txBody>
      </p:sp>
      <p:sp>
        <p:nvSpPr>
          <p:cNvPr id="3" name="Subtitle 2"/>
          <p:cNvSpPr>
            <a:spLocks noGrp="1"/>
          </p:cNvSpPr>
          <p:nvPr>
            <p:ph type="subTitle" idx="1"/>
          </p:nvPr>
        </p:nvSpPr>
        <p:spPr>
          <a:xfrm>
            <a:off x="475488" y="1300294"/>
            <a:ext cx="11000232" cy="2843867"/>
          </a:xfrm>
        </p:spPr>
        <p:txBody>
          <a:bodyPr>
            <a:noAutofit/>
          </a:bodyPr>
          <a:lstStyle/>
          <a:p>
            <a:pPr lvl="1">
              <a:lnSpc>
                <a:spcPct val="150000"/>
              </a:lnSpc>
            </a:pPr>
            <a:r>
              <a:rPr lang="en-US" sz="2800" b="1" dirty="0">
                <a:solidFill>
                  <a:schemeClr val="accent5">
                    <a:lumMod val="75000"/>
                  </a:schemeClr>
                </a:solidFill>
                <a:latin typeface="+mj-lt"/>
              </a:rPr>
              <a:t>Providers must upload a protocol outlining the specific duties of the staff providing 1:1 or 2:1, which should be individualized based on the person's needs as outlined in the </a:t>
            </a:r>
          </a:p>
          <a:p>
            <a:pPr lvl="1">
              <a:lnSpc>
                <a:spcPct val="150000"/>
              </a:lnSpc>
            </a:pPr>
            <a:r>
              <a:rPr lang="en-US" sz="2800" b="1" dirty="0">
                <a:solidFill>
                  <a:schemeClr val="accent5">
                    <a:lumMod val="75000"/>
                  </a:schemeClr>
                </a:solidFill>
                <a:latin typeface="+mj-lt"/>
              </a:rPr>
              <a:t>Individualized Service Plan (ISP). </a:t>
            </a:r>
          </a:p>
          <a:p>
            <a:pPr lvl="1" algn="l"/>
            <a:endParaRPr lang="en-US" sz="2400" dirty="0">
              <a:solidFill>
                <a:schemeClr val="accent5">
                  <a:lumMod val="75000"/>
                </a:schemeClr>
              </a:solidFill>
            </a:endParaRPr>
          </a:p>
          <a:p>
            <a:pPr lvl="1" algn="l"/>
            <a:r>
              <a:rPr lang="en-US" sz="2400" b="1" dirty="0">
                <a:solidFill>
                  <a:schemeClr val="bg2">
                    <a:lumMod val="10000"/>
                  </a:schemeClr>
                </a:solidFill>
                <a:latin typeface="+mj-lt"/>
              </a:rPr>
              <a:t>Duties such as cooking meals, cleaning, or staff burnout do not constitute the need for 2:1 staffing</a:t>
            </a:r>
          </a:p>
          <a:p>
            <a:pPr lvl="1" algn="l"/>
            <a:endParaRPr lang="en-US" sz="2400" dirty="0">
              <a:solidFill>
                <a:srgbClr val="0070C0"/>
              </a:solidFill>
            </a:endParaRPr>
          </a:p>
          <a:p>
            <a:pPr lvl="1" algn="l"/>
            <a:r>
              <a:rPr lang="en-US" sz="1800" dirty="0">
                <a:solidFill>
                  <a:srgbClr val="0070C0"/>
                </a:solidFill>
              </a:rPr>
              <a:t>*</a:t>
            </a:r>
            <a:endParaRPr lang="en-US" sz="1800" dirty="0">
              <a:solidFill>
                <a:srgbClr val="00B050"/>
              </a:solidFill>
            </a:endParaRPr>
          </a:p>
          <a:p>
            <a:pPr marL="914400" lvl="1" indent="-457200" algn="l">
              <a:buFont typeface="Wingdings" panose="05000000000000000000" pitchFamily="2" charset="2"/>
              <a:buChar char="§"/>
            </a:pPr>
            <a:endParaRPr lang="en-US" dirty="0">
              <a:solidFill>
                <a:srgbClr val="0070C0"/>
              </a:solidFill>
            </a:endParaRPr>
          </a:p>
        </p:txBody>
      </p:sp>
      <p:pic>
        <p:nvPicPr>
          <p:cNvPr id="4" name="Picture 3">
            <a:extLst>
              <a:ext uri="{FF2B5EF4-FFF2-40B4-BE49-F238E27FC236}">
                <a16:creationId xmlns:a16="http://schemas.microsoft.com/office/drawing/2014/main" id="{67C14368-CCFF-09D3-0414-B756CB35227E}"/>
              </a:ext>
            </a:extLst>
          </p:cNvPr>
          <p:cNvPicPr>
            <a:picLocks noChangeAspect="1"/>
          </p:cNvPicPr>
          <p:nvPr/>
        </p:nvPicPr>
        <p:blipFill>
          <a:blip r:embed="rId2"/>
          <a:stretch>
            <a:fillRect/>
          </a:stretch>
        </p:blipFill>
        <p:spPr>
          <a:xfrm>
            <a:off x="475488" y="5226619"/>
            <a:ext cx="2052353" cy="951545"/>
          </a:xfrm>
          <a:prstGeom prst="rect">
            <a:avLst/>
          </a:prstGeom>
        </p:spPr>
      </p:pic>
    </p:spTree>
    <p:extLst>
      <p:ext uri="{BB962C8B-B14F-4D97-AF65-F5344CB8AC3E}">
        <p14:creationId xmlns:p14="http://schemas.microsoft.com/office/powerpoint/2010/main" val="271722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91049-24B0-0252-EA4D-AE4C00D1A8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10C6B-376C-4BE5-DAF4-248C388C6B6E}"/>
              </a:ext>
            </a:extLst>
          </p:cNvPr>
          <p:cNvSpPr>
            <a:spLocks noGrp="1"/>
          </p:cNvSpPr>
          <p:nvPr>
            <p:ph type="ctrTitle"/>
          </p:nvPr>
        </p:nvSpPr>
        <p:spPr>
          <a:xfrm>
            <a:off x="3180412" y="271817"/>
            <a:ext cx="5831176" cy="698591"/>
          </a:xfrm>
        </p:spPr>
        <p:txBody>
          <a:bodyPr>
            <a:normAutofit/>
          </a:bodyPr>
          <a:lstStyle/>
          <a:p>
            <a:r>
              <a:rPr lang="en-US" sz="3600" b="1" dirty="0">
                <a:solidFill>
                  <a:schemeClr val="bg1"/>
                </a:solidFill>
              </a:rPr>
              <a:t>Staffing Protocol</a:t>
            </a:r>
          </a:p>
        </p:txBody>
      </p:sp>
      <p:sp>
        <p:nvSpPr>
          <p:cNvPr id="3" name="Subtitle 2">
            <a:extLst>
              <a:ext uri="{FF2B5EF4-FFF2-40B4-BE49-F238E27FC236}">
                <a16:creationId xmlns:a16="http://schemas.microsoft.com/office/drawing/2014/main" id="{8F9779D1-7E4F-B09B-FEF1-30E39B1F21CA}"/>
              </a:ext>
            </a:extLst>
          </p:cNvPr>
          <p:cNvSpPr>
            <a:spLocks noGrp="1"/>
          </p:cNvSpPr>
          <p:nvPr>
            <p:ph type="subTitle" idx="1"/>
          </p:nvPr>
        </p:nvSpPr>
        <p:spPr>
          <a:xfrm>
            <a:off x="302004" y="1300294"/>
            <a:ext cx="11601974" cy="4236440"/>
          </a:xfrm>
        </p:spPr>
        <p:txBody>
          <a:bodyPr vert="horz" lIns="91440" tIns="45720" rIns="91440" bIns="45720" rtlCol="0" anchor="t">
            <a:noAutofit/>
          </a:bodyPr>
          <a:lstStyle/>
          <a:p>
            <a:pPr lvl="1" algn="l"/>
            <a:endParaRPr lang="en-US" sz="2400" dirty="0">
              <a:solidFill>
                <a:srgbClr val="0070C0"/>
              </a:solidFill>
            </a:endParaRPr>
          </a:p>
          <a:p>
            <a:pPr lvl="1" algn="l"/>
            <a:r>
              <a:rPr lang="en-US" sz="3200" dirty="0">
                <a:solidFill>
                  <a:schemeClr val="bg2">
                    <a:lumMod val="10000"/>
                  </a:schemeClr>
                </a:solidFill>
              </a:rPr>
              <a:t>Defines specifics using common language such as:</a:t>
            </a:r>
            <a:r>
              <a:rPr lang="en-US" sz="3200" dirty="0">
                <a:solidFill>
                  <a:srgbClr val="0070C0"/>
                </a:solidFill>
              </a:rPr>
              <a:t> </a:t>
            </a:r>
          </a:p>
          <a:p>
            <a:pPr marL="3943350" lvl="8" indent="-285750" algn="l">
              <a:buFont typeface="Wingdings" panose="05000000000000000000" pitchFamily="2" charset="2"/>
              <a:buChar char="Ø"/>
            </a:pPr>
            <a:r>
              <a:rPr lang="en-US" sz="2000" dirty="0">
                <a:solidFill>
                  <a:schemeClr val="bg2">
                    <a:lumMod val="10000"/>
                  </a:schemeClr>
                </a:solidFill>
              </a:rPr>
              <a:t>Types of support needed </a:t>
            </a:r>
          </a:p>
          <a:p>
            <a:pPr marL="3943350" lvl="8" indent="-285750" algn="l">
              <a:buFont typeface="Wingdings" panose="05000000000000000000" pitchFamily="2" charset="2"/>
              <a:buChar char="Ø"/>
            </a:pPr>
            <a:r>
              <a:rPr lang="en-US" sz="2000" dirty="0">
                <a:solidFill>
                  <a:schemeClr val="bg2">
                    <a:lumMod val="10000"/>
                  </a:schemeClr>
                </a:solidFill>
              </a:rPr>
              <a:t>Type of support</a:t>
            </a:r>
            <a:endParaRPr lang="en-US" sz="2000" dirty="0">
              <a:solidFill>
                <a:srgbClr val="0070C0"/>
              </a:solidFill>
            </a:endParaRPr>
          </a:p>
          <a:p>
            <a:pPr marL="3943350" lvl="8" indent="-285750" algn="l">
              <a:buFont typeface="Wingdings" panose="05000000000000000000" pitchFamily="2" charset="2"/>
              <a:buChar char="Ø"/>
            </a:pPr>
            <a:r>
              <a:rPr lang="en-US" sz="2000" dirty="0">
                <a:solidFill>
                  <a:schemeClr val="bg2">
                    <a:lumMod val="10000"/>
                  </a:schemeClr>
                </a:solidFill>
              </a:rPr>
              <a:t>Hours of support</a:t>
            </a:r>
            <a:endParaRPr lang="en-US" sz="2000" dirty="0">
              <a:solidFill>
                <a:srgbClr val="0070C0"/>
              </a:solidFill>
            </a:endParaRPr>
          </a:p>
          <a:p>
            <a:pPr marL="3943350" lvl="8" indent="-285750" algn="l">
              <a:buFont typeface="Wingdings" panose="05000000000000000000" pitchFamily="2" charset="2"/>
              <a:buChar char="Ø"/>
            </a:pPr>
            <a:r>
              <a:rPr lang="en-US" sz="2000" dirty="0">
                <a:solidFill>
                  <a:schemeClr val="bg2">
                    <a:lumMod val="10000"/>
                  </a:schemeClr>
                </a:solidFill>
              </a:rPr>
              <a:t>Physical distance</a:t>
            </a:r>
            <a:endParaRPr lang="en-US" sz="2000" dirty="0">
              <a:solidFill>
                <a:srgbClr val="0070C0"/>
              </a:solidFill>
            </a:endParaRPr>
          </a:p>
          <a:p>
            <a:pPr marL="3943350" lvl="8" indent="-285750" algn="l">
              <a:buFont typeface="Wingdings" panose="05000000000000000000" pitchFamily="2" charset="2"/>
              <a:buChar char="Ø"/>
            </a:pPr>
            <a:r>
              <a:rPr lang="en-US" sz="2000" dirty="0">
                <a:solidFill>
                  <a:schemeClr val="bg2">
                    <a:lumMod val="10000"/>
                  </a:schemeClr>
                </a:solidFill>
              </a:rPr>
              <a:t>Responsibilities</a:t>
            </a:r>
            <a:r>
              <a:rPr lang="en-US" sz="2000" dirty="0">
                <a:solidFill>
                  <a:srgbClr val="0070C0"/>
                </a:solidFill>
              </a:rPr>
              <a:t> </a:t>
            </a:r>
          </a:p>
          <a:p>
            <a:pPr marL="3943350" lvl="8" indent="-285750" algn="l">
              <a:buFont typeface="Wingdings" panose="05000000000000000000" pitchFamily="2" charset="2"/>
              <a:buChar char="Ø"/>
            </a:pPr>
            <a:r>
              <a:rPr lang="en-US" sz="2000" dirty="0">
                <a:solidFill>
                  <a:schemeClr val="bg2">
                    <a:lumMod val="10000"/>
                  </a:schemeClr>
                </a:solidFill>
              </a:rPr>
              <a:t>Privacy concerns</a:t>
            </a:r>
            <a:endParaRPr lang="en-US" sz="2000" dirty="0">
              <a:solidFill>
                <a:srgbClr val="0070C0"/>
              </a:solidFill>
            </a:endParaRPr>
          </a:p>
          <a:p>
            <a:pPr marL="3943350" lvl="8" indent="-285750" algn="l">
              <a:buFont typeface="Wingdings" panose="05000000000000000000" pitchFamily="2" charset="2"/>
              <a:buChar char="Ø"/>
            </a:pPr>
            <a:r>
              <a:rPr lang="en-US" sz="2000" dirty="0">
                <a:solidFill>
                  <a:schemeClr val="bg2">
                    <a:lumMod val="10000"/>
                  </a:schemeClr>
                </a:solidFill>
              </a:rPr>
              <a:t>Safety Checks</a:t>
            </a:r>
            <a:endParaRPr lang="en-US" sz="2000" dirty="0">
              <a:solidFill>
                <a:srgbClr val="0070C0"/>
              </a:solidFill>
            </a:endParaRPr>
          </a:p>
          <a:p>
            <a:pPr marL="3943350" lvl="8" indent="-285750" algn="l">
              <a:buFont typeface="Wingdings" panose="05000000000000000000" pitchFamily="2" charset="2"/>
              <a:buChar char="Ø"/>
            </a:pPr>
            <a:r>
              <a:rPr lang="en-US" sz="2000" dirty="0">
                <a:solidFill>
                  <a:schemeClr val="bg2">
                    <a:lumMod val="10000"/>
                  </a:schemeClr>
                </a:solidFill>
              </a:rPr>
              <a:t>Documentation</a:t>
            </a:r>
            <a:endParaRPr lang="en-US" sz="2000" dirty="0">
              <a:solidFill>
                <a:srgbClr val="0070C0"/>
              </a:solidFill>
            </a:endParaRPr>
          </a:p>
          <a:p>
            <a:pPr lvl="1" algn="l"/>
            <a:r>
              <a:rPr lang="en-US" sz="1800" dirty="0">
                <a:solidFill>
                  <a:srgbClr val="0070C0"/>
                </a:solidFill>
              </a:rPr>
              <a:t>	</a:t>
            </a:r>
            <a:endParaRPr lang="en-US" sz="1800" dirty="0">
              <a:solidFill>
                <a:srgbClr val="00B050"/>
              </a:solidFill>
            </a:endParaRPr>
          </a:p>
          <a:p>
            <a:pPr marL="914400" lvl="1" indent="-457200" algn="l">
              <a:buFont typeface="Wingdings" panose="05000000000000000000" pitchFamily="2" charset="2"/>
              <a:buChar char="§"/>
            </a:pPr>
            <a:endParaRPr lang="en-US" dirty="0">
              <a:solidFill>
                <a:srgbClr val="0070C0"/>
              </a:solidFill>
            </a:endParaRPr>
          </a:p>
        </p:txBody>
      </p:sp>
      <p:pic>
        <p:nvPicPr>
          <p:cNvPr id="4" name="Picture 3">
            <a:extLst>
              <a:ext uri="{FF2B5EF4-FFF2-40B4-BE49-F238E27FC236}">
                <a16:creationId xmlns:a16="http://schemas.microsoft.com/office/drawing/2014/main" id="{F17DE505-E17C-CADC-CFCB-AB1ECA3D91BA}"/>
              </a:ext>
            </a:extLst>
          </p:cNvPr>
          <p:cNvPicPr>
            <a:picLocks noChangeAspect="1"/>
          </p:cNvPicPr>
          <p:nvPr/>
        </p:nvPicPr>
        <p:blipFill>
          <a:blip r:embed="rId2"/>
          <a:stretch>
            <a:fillRect/>
          </a:stretch>
        </p:blipFill>
        <p:spPr>
          <a:xfrm>
            <a:off x="475488" y="5226619"/>
            <a:ext cx="2052353" cy="951545"/>
          </a:xfrm>
          <a:prstGeom prst="rect">
            <a:avLst/>
          </a:prstGeom>
        </p:spPr>
      </p:pic>
    </p:spTree>
    <p:extLst>
      <p:ext uri="{BB962C8B-B14F-4D97-AF65-F5344CB8AC3E}">
        <p14:creationId xmlns:p14="http://schemas.microsoft.com/office/powerpoint/2010/main" val="3680999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13023"/>
            <a:ext cx="10363200" cy="922389"/>
          </a:xfrm>
        </p:spPr>
        <p:txBody>
          <a:bodyPr/>
          <a:lstStyle/>
          <a:p>
            <a:r>
              <a:rPr lang="en-US" sz="4400" b="1" dirty="0"/>
              <a:t>WaMS</a:t>
            </a:r>
            <a:r>
              <a:rPr lang="en-US" sz="4800" b="1" dirty="0"/>
              <a:t> APPLICATION</a:t>
            </a:r>
            <a:endParaRPr lang="en-US" sz="4800" b="1" dirty="0">
              <a:solidFill>
                <a:schemeClr val="tx1"/>
              </a:solidFill>
            </a:endParaRPr>
          </a:p>
        </p:txBody>
      </p:sp>
      <p:sp>
        <p:nvSpPr>
          <p:cNvPr id="3" name="Subtitle 2"/>
          <p:cNvSpPr>
            <a:spLocks noGrp="1"/>
          </p:cNvSpPr>
          <p:nvPr>
            <p:ph type="subTitle" idx="1"/>
          </p:nvPr>
        </p:nvSpPr>
        <p:spPr/>
        <p:txBody>
          <a:bodyPr/>
          <a:lstStyle/>
          <a:p>
            <a:r>
              <a:rPr lang="en-US" dirty="0">
                <a:solidFill>
                  <a:schemeClr val="accent3">
                    <a:lumMod val="60000"/>
                    <a:lumOff val="40000"/>
                  </a:schemeClr>
                </a:solidFill>
              </a:rPr>
              <a:t>.</a:t>
            </a:r>
          </a:p>
        </p:txBody>
      </p:sp>
    </p:spTree>
    <p:extLst>
      <p:ext uri="{BB962C8B-B14F-4D97-AF65-F5344CB8AC3E}">
        <p14:creationId xmlns:p14="http://schemas.microsoft.com/office/powerpoint/2010/main" val="610501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987" y="296320"/>
            <a:ext cx="9490023" cy="804108"/>
          </a:xfrm>
        </p:spPr>
        <p:txBody>
          <a:bodyPr>
            <a:normAutofit/>
          </a:bodyPr>
          <a:lstStyle/>
          <a:p>
            <a:pPr algn="ctr"/>
            <a:r>
              <a:rPr lang="en-US" sz="3600" b="1" dirty="0">
                <a:solidFill>
                  <a:schemeClr val="bg1"/>
                </a:solidFill>
              </a:rPr>
              <a:t>Application</a:t>
            </a:r>
          </a:p>
        </p:txBody>
      </p:sp>
      <p:sp>
        <p:nvSpPr>
          <p:cNvPr id="3" name="Content Placeholder 2"/>
          <p:cNvSpPr>
            <a:spLocks noGrp="1"/>
          </p:cNvSpPr>
          <p:nvPr>
            <p:ph idx="1"/>
          </p:nvPr>
        </p:nvSpPr>
        <p:spPr>
          <a:xfrm>
            <a:off x="494950" y="1100428"/>
            <a:ext cx="10549227" cy="4982738"/>
          </a:xfrm>
        </p:spPr>
        <p:txBody>
          <a:bodyPr>
            <a:normAutofit/>
          </a:bodyPr>
          <a:lstStyle/>
          <a:p>
            <a:pPr>
              <a:lnSpc>
                <a:spcPct val="150000"/>
              </a:lnSpc>
              <a:buFont typeface="Wingdings" panose="05000000000000000000" pitchFamily="2" charset="2"/>
              <a:buChar char="§"/>
            </a:pPr>
            <a:r>
              <a:rPr lang="en-US" sz="2800" b="1" dirty="0">
                <a:latin typeface="+mj-lt"/>
              </a:rPr>
              <a:t>November 9, 2020, </a:t>
            </a:r>
            <a:r>
              <a:rPr lang="en-US" sz="2800" b="1" i="1" dirty="0">
                <a:latin typeface="+mj-lt"/>
              </a:rPr>
              <a:t>Waiver Management System </a:t>
            </a:r>
            <a:r>
              <a:rPr lang="en-US" sz="2800" b="1" dirty="0">
                <a:latin typeface="+mj-lt"/>
              </a:rPr>
              <a:t>(WaMS)</a:t>
            </a:r>
          </a:p>
          <a:p>
            <a:pPr>
              <a:lnSpc>
                <a:spcPct val="150000"/>
              </a:lnSpc>
              <a:buFont typeface="Wingdings" panose="05000000000000000000" pitchFamily="2" charset="2"/>
              <a:buChar char="§"/>
            </a:pPr>
            <a:r>
              <a:rPr lang="en-US" sz="2800" b="1" dirty="0">
                <a:latin typeface="+mj-lt"/>
              </a:rPr>
              <a:t>The individual must have: </a:t>
            </a:r>
          </a:p>
          <a:p>
            <a:pPr lvl="2">
              <a:lnSpc>
                <a:spcPct val="150000"/>
              </a:lnSpc>
              <a:buFont typeface="Wingdings" panose="05000000000000000000" pitchFamily="2" charset="2"/>
              <a:buChar char="§"/>
            </a:pPr>
            <a:r>
              <a:rPr lang="en-US" sz="2800" b="1" dirty="0">
                <a:latin typeface="+mj-lt"/>
              </a:rPr>
              <a:t>A Supports Intensity Scale® (SIS) </a:t>
            </a:r>
          </a:p>
          <a:p>
            <a:pPr lvl="2">
              <a:lnSpc>
                <a:spcPct val="150000"/>
              </a:lnSpc>
              <a:buFont typeface="Wingdings" panose="05000000000000000000" pitchFamily="2" charset="2"/>
              <a:buChar char="§"/>
            </a:pPr>
            <a:r>
              <a:rPr lang="en-US" sz="2800" b="1" dirty="0">
                <a:latin typeface="+mj-lt"/>
              </a:rPr>
              <a:t>An active enrollment in a Waiver program </a:t>
            </a:r>
          </a:p>
          <a:p>
            <a:pPr lvl="2">
              <a:lnSpc>
                <a:spcPct val="150000"/>
              </a:lnSpc>
              <a:buFont typeface="Wingdings" panose="05000000000000000000" pitchFamily="2" charset="2"/>
              <a:buChar char="§"/>
            </a:pPr>
            <a:r>
              <a:rPr lang="en-US" sz="2800" b="1" dirty="0">
                <a:latin typeface="+mj-lt"/>
              </a:rPr>
              <a:t>An assigned Support Coordinator </a:t>
            </a:r>
          </a:p>
          <a:p>
            <a:pPr lvl="2">
              <a:lnSpc>
                <a:spcPct val="150000"/>
              </a:lnSpc>
              <a:buFont typeface="Wingdings" panose="05000000000000000000" pitchFamily="2" charset="2"/>
              <a:buChar char="§"/>
            </a:pPr>
            <a:r>
              <a:rPr lang="en-US" sz="2400" b="1" dirty="0">
                <a:solidFill>
                  <a:srgbClr val="C00000"/>
                </a:solidFill>
                <a:latin typeface="+mj-lt"/>
              </a:rPr>
              <a:t>Without supporting documentation, the application is not complete</a:t>
            </a:r>
            <a:endParaRPr lang="en-US" sz="2400" b="1" dirty="0">
              <a:latin typeface="+mj-lt"/>
            </a:endParaRPr>
          </a:p>
          <a:p>
            <a:endParaRPr lang="en-US" dirty="0"/>
          </a:p>
        </p:txBody>
      </p:sp>
      <p:pic>
        <p:nvPicPr>
          <p:cNvPr id="5" name="Picture 4">
            <a:extLst>
              <a:ext uri="{FF2B5EF4-FFF2-40B4-BE49-F238E27FC236}">
                <a16:creationId xmlns:a16="http://schemas.microsoft.com/office/drawing/2014/main" id="{1E3833ED-B7A4-1F7D-07BE-C38F7276B9DA}"/>
              </a:ext>
            </a:extLst>
          </p:cNvPr>
          <p:cNvPicPr>
            <a:picLocks noChangeAspect="1"/>
          </p:cNvPicPr>
          <p:nvPr/>
        </p:nvPicPr>
        <p:blipFill>
          <a:blip r:embed="rId2"/>
          <a:stretch>
            <a:fillRect/>
          </a:stretch>
        </p:blipFill>
        <p:spPr>
          <a:xfrm>
            <a:off x="-1" y="6185394"/>
            <a:ext cx="5523691" cy="681937"/>
          </a:xfrm>
          <a:prstGeom prst="rect">
            <a:avLst/>
          </a:prstGeom>
        </p:spPr>
      </p:pic>
    </p:spTree>
    <p:extLst>
      <p:ext uri="{BB962C8B-B14F-4D97-AF65-F5344CB8AC3E}">
        <p14:creationId xmlns:p14="http://schemas.microsoft.com/office/powerpoint/2010/main" val="1665503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842" y="372763"/>
            <a:ext cx="8664316" cy="762000"/>
          </a:xfrm>
        </p:spPr>
        <p:txBody>
          <a:bodyPr>
            <a:normAutofit fontScale="90000"/>
          </a:bodyPr>
          <a:lstStyle/>
          <a:p>
            <a:pPr algn="ctr"/>
            <a:r>
              <a:rPr lang="en-US" sz="4000" b="1" dirty="0">
                <a:solidFill>
                  <a:schemeClr val="bg1"/>
                </a:solidFill>
              </a:rPr>
              <a:t>Selecting Supports</a:t>
            </a:r>
            <a:br>
              <a:rPr lang="en-US" sz="1800" dirty="0">
                <a:solidFill>
                  <a:schemeClr val="bg1"/>
                </a:solidFill>
              </a:rPr>
            </a:br>
            <a:endParaRPr lang="en-US" sz="1800" dirty="0">
              <a:solidFill>
                <a:schemeClr val="bg1"/>
              </a:solidFill>
            </a:endParaRPr>
          </a:p>
        </p:txBody>
      </p:sp>
      <p:pic>
        <p:nvPicPr>
          <p:cNvPr id="3" name="Picture 2">
            <a:extLst>
              <a:ext uri="{FF2B5EF4-FFF2-40B4-BE49-F238E27FC236}">
                <a16:creationId xmlns:a16="http://schemas.microsoft.com/office/drawing/2014/main" id="{42C29EF6-FD5D-FB7D-4982-683105C84360}"/>
              </a:ext>
            </a:extLst>
          </p:cNvPr>
          <p:cNvPicPr>
            <a:picLocks noChangeAspect="1"/>
          </p:cNvPicPr>
          <p:nvPr/>
        </p:nvPicPr>
        <p:blipFill>
          <a:blip r:embed="rId3"/>
          <a:stretch>
            <a:fillRect/>
          </a:stretch>
        </p:blipFill>
        <p:spPr>
          <a:xfrm>
            <a:off x="106582" y="6174186"/>
            <a:ext cx="3396303" cy="628597"/>
          </a:xfrm>
          <a:prstGeom prst="rect">
            <a:avLst/>
          </a:prstGeom>
        </p:spPr>
      </p:pic>
      <p:pic>
        <p:nvPicPr>
          <p:cNvPr id="4" name="Picture 3">
            <a:extLst>
              <a:ext uri="{FF2B5EF4-FFF2-40B4-BE49-F238E27FC236}">
                <a16:creationId xmlns:a16="http://schemas.microsoft.com/office/drawing/2014/main" id="{004FA8EE-8369-8F40-7C83-DE550DE244BE}"/>
              </a:ext>
            </a:extLst>
          </p:cNvPr>
          <p:cNvPicPr>
            <a:picLocks noChangeAspect="1"/>
          </p:cNvPicPr>
          <p:nvPr/>
        </p:nvPicPr>
        <p:blipFill>
          <a:blip r:embed="rId4"/>
          <a:stretch>
            <a:fillRect/>
          </a:stretch>
        </p:blipFill>
        <p:spPr>
          <a:xfrm>
            <a:off x="0" y="6172261"/>
            <a:ext cx="5523691" cy="681937"/>
          </a:xfrm>
          <a:prstGeom prst="rect">
            <a:avLst/>
          </a:prstGeom>
        </p:spPr>
      </p:pic>
      <p:pic>
        <p:nvPicPr>
          <p:cNvPr id="10" name="Picture 9">
            <a:extLst>
              <a:ext uri="{FF2B5EF4-FFF2-40B4-BE49-F238E27FC236}">
                <a16:creationId xmlns:a16="http://schemas.microsoft.com/office/drawing/2014/main" id="{C7405DB2-9E95-7ED2-8A80-1DBB7683F9BB}"/>
              </a:ext>
            </a:extLst>
          </p:cNvPr>
          <p:cNvPicPr>
            <a:picLocks noChangeAspect="1"/>
          </p:cNvPicPr>
          <p:nvPr/>
        </p:nvPicPr>
        <p:blipFill>
          <a:blip r:embed="rId5"/>
          <a:stretch>
            <a:fillRect/>
          </a:stretch>
        </p:blipFill>
        <p:spPr>
          <a:xfrm>
            <a:off x="350874" y="1077011"/>
            <a:ext cx="11209067" cy="4588866"/>
          </a:xfrm>
          <a:prstGeom prst="rect">
            <a:avLst/>
          </a:prstGeom>
        </p:spPr>
      </p:pic>
    </p:spTree>
    <p:extLst>
      <p:ext uri="{BB962C8B-B14F-4D97-AF65-F5344CB8AC3E}">
        <p14:creationId xmlns:p14="http://schemas.microsoft.com/office/powerpoint/2010/main" val="2401038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0BD2ED-1538-E0CC-66F3-687DD5528900}"/>
              </a:ext>
            </a:extLst>
          </p:cNvPr>
          <p:cNvPicPr>
            <a:picLocks noChangeAspect="1"/>
          </p:cNvPicPr>
          <p:nvPr/>
        </p:nvPicPr>
        <p:blipFill>
          <a:blip r:embed="rId2"/>
          <a:stretch>
            <a:fillRect/>
          </a:stretch>
        </p:blipFill>
        <p:spPr>
          <a:xfrm>
            <a:off x="2147718" y="1128791"/>
            <a:ext cx="7181217" cy="4992896"/>
          </a:xfrm>
          <a:prstGeom prst="rect">
            <a:avLst/>
          </a:prstGeom>
        </p:spPr>
      </p:pic>
      <p:sp>
        <p:nvSpPr>
          <p:cNvPr id="7" name="TextBox 6">
            <a:extLst>
              <a:ext uri="{FF2B5EF4-FFF2-40B4-BE49-F238E27FC236}">
                <a16:creationId xmlns:a16="http://schemas.microsoft.com/office/drawing/2014/main" id="{5476CE5C-B308-E1CF-88BE-9B6E046EBD87}"/>
              </a:ext>
            </a:extLst>
          </p:cNvPr>
          <p:cNvSpPr txBox="1"/>
          <p:nvPr/>
        </p:nvSpPr>
        <p:spPr>
          <a:xfrm>
            <a:off x="3356811" y="311636"/>
            <a:ext cx="6097604" cy="646331"/>
          </a:xfrm>
          <a:prstGeom prst="rect">
            <a:avLst/>
          </a:prstGeom>
          <a:noFill/>
        </p:spPr>
        <p:txBody>
          <a:bodyPr wrap="square">
            <a:spAutoFit/>
          </a:bodyPr>
          <a:lstStyle/>
          <a:p>
            <a:pPr algn="ctr"/>
            <a:r>
              <a:rPr lang="en-US" sz="3600" b="1" dirty="0">
                <a:solidFill>
                  <a:schemeClr val="bg1"/>
                </a:solidFill>
                <a:latin typeface="+mj-lt"/>
              </a:rPr>
              <a:t>Address of Supports</a:t>
            </a:r>
            <a:endParaRPr lang="en-US" sz="3600" b="1" dirty="0">
              <a:latin typeface="+mj-lt"/>
            </a:endParaRPr>
          </a:p>
        </p:txBody>
      </p:sp>
    </p:spTree>
    <p:extLst>
      <p:ext uri="{BB962C8B-B14F-4D97-AF65-F5344CB8AC3E}">
        <p14:creationId xmlns:p14="http://schemas.microsoft.com/office/powerpoint/2010/main" val="3698276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ED65B9-6C16-B70E-6693-AE7D997DC3B6}"/>
              </a:ext>
            </a:extLst>
          </p:cNvPr>
          <p:cNvPicPr>
            <a:picLocks noChangeAspect="1"/>
          </p:cNvPicPr>
          <p:nvPr/>
        </p:nvPicPr>
        <p:blipFill>
          <a:blip r:embed="rId2"/>
          <a:stretch>
            <a:fillRect/>
          </a:stretch>
        </p:blipFill>
        <p:spPr>
          <a:xfrm>
            <a:off x="445639" y="2106202"/>
            <a:ext cx="11454322" cy="2681555"/>
          </a:xfrm>
          <a:prstGeom prst="rect">
            <a:avLst/>
          </a:prstGeom>
        </p:spPr>
      </p:pic>
      <p:sp>
        <p:nvSpPr>
          <p:cNvPr id="5" name="TextBox 4">
            <a:extLst>
              <a:ext uri="{FF2B5EF4-FFF2-40B4-BE49-F238E27FC236}">
                <a16:creationId xmlns:a16="http://schemas.microsoft.com/office/drawing/2014/main" id="{7DB7A144-65BC-7C2D-3B79-E7E092F8917D}"/>
              </a:ext>
            </a:extLst>
          </p:cNvPr>
          <p:cNvSpPr txBox="1"/>
          <p:nvPr/>
        </p:nvSpPr>
        <p:spPr>
          <a:xfrm>
            <a:off x="3318309" y="359161"/>
            <a:ext cx="6097604" cy="646331"/>
          </a:xfrm>
          <a:prstGeom prst="rect">
            <a:avLst/>
          </a:prstGeom>
          <a:noFill/>
        </p:spPr>
        <p:txBody>
          <a:bodyPr wrap="square">
            <a:spAutoFit/>
          </a:bodyPr>
          <a:lstStyle/>
          <a:p>
            <a:pPr algn="ctr"/>
            <a:r>
              <a:rPr lang="en-US" sz="3600" b="1" dirty="0">
                <a:solidFill>
                  <a:schemeClr val="bg1"/>
                </a:solidFill>
                <a:latin typeface="+mj-lt"/>
              </a:rPr>
              <a:t>Point of Contact</a:t>
            </a:r>
          </a:p>
        </p:txBody>
      </p:sp>
    </p:spTree>
    <p:extLst>
      <p:ext uri="{BB962C8B-B14F-4D97-AF65-F5344CB8AC3E}">
        <p14:creationId xmlns:p14="http://schemas.microsoft.com/office/powerpoint/2010/main" val="1528736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1CEEE15-1F86-580F-64C8-FF980465F671}"/>
              </a:ext>
            </a:extLst>
          </p:cNvPr>
          <p:cNvSpPr>
            <a:spLocks noGrp="1"/>
          </p:cNvSpPr>
          <p:nvPr>
            <p:ph sz="quarter" idx="13"/>
          </p:nvPr>
        </p:nvSpPr>
        <p:spPr>
          <a:xfrm>
            <a:off x="3273218" y="413468"/>
            <a:ext cx="7246938" cy="401424"/>
          </a:xfrm>
        </p:spPr>
        <p:txBody>
          <a:bodyPr/>
          <a:lstStyle/>
          <a:p>
            <a:pPr algn="ctr"/>
            <a:r>
              <a:rPr lang="en-US" sz="3600" dirty="0">
                <a:latin typeface="+mj-lt"/>
              </a:rPr>
              <a:t>“Any Additional Information…”</a:t>
            </a:r>
          </a:p>
        </p:txBody>
      </p:sp>
      <p:pic>
        <p:nvPicPr>
          <p:cNvPr id="3" name="Picture 2">
            <a:extLst>
              <a:ext uri="{FF2B5EF4-FFF2-40B4-BE49-F238E27FC236}">
                <a16:creationId xmlns:a16="http://schemas.microsoft.com/office/drawing/2014/main" id="{4B452BF6-B76D-6472-F5AD-7956CFC528B1}"/>
              </a:ext>
            </a:extLst>
          </p:cNvPr>
          <p:cNvPicPr>
            <a:picLocks noChangeAspect="1"/>
          </p:cNvPicPr>
          <p:nvPr/>
        </p:nvPicPr>
        <p:blipFill>
          <a:blip r:embed="rId2"/>
          <a:stretch>
            <a:fillRect/>
          </a:stretch>
        </p:blipFill>
        <p:spPr>
          <a:xfrm>
            <a:off x="107702" y="1116532"/>
            <a:ext cx="11358426" cy="4629750"/>
          </a:xfrm>
          <a:prstGeom prst="rect">
            <a:avLst/>
          </a:prstGeom>
        </p:spPr>
      </p:pic>
    </p:spTree>
    <p:extLst>
      <p:ext uri="{BB962C8B-B14F-4D97-AF65-F5344CB8AC3E}">
        <p14:creationId xmlns:p14="http://schemas.microsoft.com/office/powerpoint/2010/main" val="3900616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6602" y="148288"/>
            <a:ext cx="9945051" cy="932034"/>
          </a:xfrm>
        </p:spPr>
        <p:txBody>
          <a:bodyPr/>
          <a:lstStyle/>
          <a:p>
            <a:r>
              <a:rPr lang="en-US" sz="4800" dirty="0">
                <a:solidFill>
                  <a:schemeClr val="bg1"/>
                </a:solidFill>
              </a:rPr>
              <a:t>      Decision Stats </a:t>
            </a:r>
            <a:r>
              <a:rPr lang="en-US" sz="2400" b="1" dirty="0">
                <a:solidFill>
                  <a:schemeClr val="bg1"/>
                </a:solidFill>
              </a:rPr>
              <a:t>as of March 2025</a:t>
            </a:r>
          </a:p>
        </p:txBody>
      </p:sp>
      <p:sp>
        <p:nvSpPr>
          <p:cNvPr id="5" name="TextBox 4">
            <a:extLst>
              <a:ext uri="{FF2B5EF4-FFF2-40B4-BE49-F238E27FC236}">
                <a16:creationId xmlns:a16="http://schemas.microsoft.com/office/drawing/2014/main" id="{F6572526-6209-9939-A7C5-EA0AD635067A}"/>
              </a:ext>
            </a:extLst>
          </p:cNvPr>
          <p:cNvSpPr txBox="1"/>
          <p:nvPr/>
        </p:nvSpPr>
        <p:spPr>
          <a:xfrm>
            <a:off x="672778" y="1784430"/>
            <a:ext cx="10954363" cy="2677656"/>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t>Over 2,100 total applications to date</a:t>
            </a:r>
            <a:r>
              <a:rPr lang="en-US" sz="4800" b="1" dirty="0"/>
              <a:t> </a:t>
            </a:r>
          </a:p>
          <a:p>
            <a:pPr marL="685800" indent="-685800">
              <a:buFont typeface="Arial"/>
              <a:buChar char="•"/>
            </a:pPr>
            <a:r>
              <a:rPr lang="en-US" sz="4000" i="1" dirty="0"/>
              <a:t>75.6% Approved  </a:t>
            </a:r>
          </a:p>
          <a:p>
            <a:pPr marL="685800" indent="-685800">
              <a:buFont typeface="Arial"/>
              <a:buChar char="•"/>
            </a:pPr>
            <a:r>
              <a:rPr lang="en-US" sz="4000" i="1" dirty="0"/>
              <a:t>7.4% Denied  </a:t>
            </a:r>
          </a:p>
          <a:p>
            <a:pPr marL="685800" indent="-685800">
              <a:buFont typeface="Arial"/>
              <a:buChar char="•"/>
            </a:pPr>
            <a:r>
              <a:rPr lang="en-US" sz="4000" i="1" dirty="0"/>
              <a:t>7.4% Withdrawn</a:t>
            </a:r>
          </a:p>
        </p:txBody>
      </p:sp>
    </p:spTree>
    <p:extLst>
      <p:ext uri="{BB962C8B-B14F-4D97-AF65-F5344CB8AC3E}">
        <p14:creationId xmlns:p14="http://schemas.microsoft.com/office/powerpoint/2010/main" val="2794368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13023"/>
            <a:ext cx="10363200" cy="922389"/>
          </a:xfrm>
        </p:spPr>
        <p:txBody>
          <a:bodyPr/>
          <a:lstStyle/>
          <a:p>
            <a:r>
              <a:rPr lang="en-US" sz="4400" b="1" dirty="0"/>
              <a:t>SUPPORTING</a:t>
            </a:r>
            <a:r>
              <a:rPr lang="en-US" sz="4800" dirty="0"/>
              <a:t> </a:t>
            </a:r>
            <a:r>
              <a:rPr lang="en-US" sz="4800" b="1" dirty="0"/>
              <a:t>DOCUMENTATION</a:t>
            </a:r>
            <a:endParaRPr lang="en-US" sz="4800" b="1" dirty="0">
              <a:solidFill>
                <a:schemeClr val="tx1"/>
              </a:solidFill>
            </a:endParaRPr>
          </a:p>
        </p:txBody>
      </p:sp>
      <p:sp>
        <p:nvSpPr>
          <p:cNvPr id="3" name="Subtitle 2"/>
          <p:cNvSpPr>
            <a:spLocks noGrp="1"/>
          </p:cNvSpPr>
          <p:nvPr>
            <p:ph type="subTitle" idx="1"/>
          </p:nvPr>
        </p:nvSpPr>
        <p:spPr/>
        <p:txBody>
          <a:bodyPr/>
          <a:lstStyle/>
          <a:p>
            <a:r>
              <a:rPr lang="en-US" dirty="0">
                <a:solidFill>
                  <a:schemeClr val="accent3">
                    <a:lumMod val="60000"/>
                    <a:lumOff val="40000"/>
                  </a:schemeClr>
                </a:solidFill>
              </a:rPr>
              <a:t>.</a:t>
            </a:r>
          </a:p>
        </p:txBody>
      </p:sp>
    </p:spTree>
    <p:extLst>
      <p:ext uri="{BB962C8B-B14F-4D97-AF65-F5344CB8AC3E}">
        <p14:creationId xmlns:p14="http://schemas.microsoft.com/office/powerpoint/2010/main" val="1170139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ACC076-6C13-712A-6721-5D8ABA5D6E94}"/>
              </a:ext>
            </a:extLst>
          </p:cNvPr>
          <p:cNvSpPr>
            <a:spLocks noGrp="1"/>
          </p:cNvSpPr>
          <p:nvPr>
            <p:ph idx="1"/>
          </p:nvPr>
        </p:nvSpPr>
        <p:spPr>
          <a:xfrm>
            <a:off x="457199" y="1157682"/>
            <a:ext cx="10725325" cy="4654156"/>
          </a:xfrm>
        </p:spPr>
        <p:txBody>
          <a:bodyPr>
            <a:normAutofit lnSpcReduction="10000"/>
          </a:bodyPr>
          <a:lstStyle/>
          <a:p>
            <a:pPr marL="0" indent="0" algn="ctr">
              <a:buNone/>
            </a:pPr>
            <a:r>
              <a:rPr lang="en-US" sz="3200" b="1" u="sng" dirty="0">
                <a:latin typeface="+mj-lt"/>
              </a:rPr>
              <a:t>Day of Admission</a:t>
            </a:r>
          </a:p>
          <a:p>
            <a:pPr>
              <a:buFont typeface="Wingdings" panose="05000000000000000000" pitchFamily="2" charset="2"/>
              <a:buChar char="Ø"/>
            </a:pPr>
            <a:endParaRPr lang="en-US" sz="1050" b="1" dirty="0">
              <a:latin typeface="+mj-lt"/>
            </a:endParaRPr>
          </a:p>
          <a:p>
            <a:pPr>
              <a:buFont typeface="Wingdings" panose="05000000000000000000" pitchFamily="2" charset="2"/>
              <a:buChar char="Ø"/>
            </a:pPr>
            <a:r>
              <a:rPr lang="en-US" sz="2400" b="1" dirty="0">
                <a:latin typeface="+mj-lt"/>
              </a:rPr>
              <a:t>Start collecting raw data</a:t>
            </a:r>
          </a:p>
          <a:p>
            <a:pPr lvl="1"/>
            <a:r>
              <a:rPr lang="en-US" sz="2400" b="1" dirty="0">
                <a:latin typeface="+mj-lt"/>
              </a:rPr>
              <a:t>Behavioral  </a:t>
            </a:r>
            <a:r>
              <a:rPr lang="en-US" sz="2000" b="1" dirty="0">
                <a:latin typeface="+mj-lt"/>
              </a:rPr>
              <a:t>(do not need a behaviorist to start doing this)</a:t>
            </a:r>
          </a:p>
          <a:p>
            <a:pPr lvl="1"/>
            <a:r>
              <a:rPr lang="en-US" sz="2400" b="1" dirty="0">
                <a:latin typeface="+mj-lt"/>
              </a:rPr>
              <a:t>Medical </a:t>
            </a:r>
          </a:p>
          <a:p>
            <a:pPr lvl="1"/>
            <a:r>
              <a:rPr lang="en-US" sz="2400" b="1" dirty="0">
                <a:latin typeface="+mj-lt"/>
              </a:rPr>
              <a:t>Logs  </a:t>
            </a:r>
            <a:r>
              <a:rPr lang="en-US" sz="2000" b="1" dirty="0">
                <a:latin typeface="+mj-lt"/>
              </a:rPr>
              <a:t>(seizure, bowel) </a:t>
            </a:r>
          </a:p>
          <a:p>
            <a:pPr lvl="1"/>
            <a:endParaRPr lang="en-US" sz="2000" dirty="0">
              <a:latin typeface="+mj-lt"/>
            </a:endParaRPr>
          </a:p>
          <a:p>
            <a:pPr>
              <a:buFont typeface="Wingdings" panose="05000000000000000000" pitchFamily="2" charset="2"/>
              <a:buChar char="Ø"/>
            </a:pPr>
            <a:r>
              <a:rPr lang="en-US" sz="2400" b="1" dirty="0">
                <a:latin typeface="+mj-lt"/>
              </a:rPr>
              <a:t>Request referrals from the Support Coordinator</a:t>
            </a:r>
          </a:p>
          <a:p>
            <a:pPr lvl="1"/>
            <a:r>
              <a:rPr lang="en-US" sz="2400" b="1" dirty="0">
                <a:latin typeface="+mj-lt"/>
              </a:rPr>
              <a:t>Therapeutic Consultation</a:t>
            </a:r>
          </a:p>
          <a:p>
            <a:pPr lvl="1"/>
            <a:r>
              <a:rPr lang="en-US" sz="2400" b="1" dirty="0">
                <a:latin typeface="+mj-lt"/>
              </a:rPr>
              <a:t>Nursing Services</a:t>
            </a:r>
          </a:p>
          <a:p>
            <a:pPr lvl="1"/>
            <a:r>
              <a:rPr lang="en-US" sz="2400" b="1" dirty="0">
                <a:latin typeface="+mj-lt"/>
              </a:rPr>
              <a:t>Day Services/Work/Volunteer</a:t>
            </a:r>
          </a:p>
          <a:p>
            <a:pPr marL="0" indent="0">
              <a:buNone/>
            </a:pPr>
            <a:r>
              <a:rPr lang="en-US" sz="2400" dirty="0">
                <a:latin typeface="+mj-lt"/>
              </a:rPr>
              <a:t>	</a:t>
            </a:r>
          </a:p>
        </p:txBody>
      </p:sp>
      <p:sp>
        <p:nvSpPr>
          <p:cNvPr id="3" name="Content Placeholder 2">
            <a:extLst>
              <a:ext uri="{FF2B5EF4-FFF2-40B4-BE49-F238E27FC236}">
                <a16:creationId xmlns:a16="http://schemas.microsoft.com/office/drawing/2014/main" id="{62792D78-7A43-2795-2CCF-635C0E9742CE}"/>
              </a:ext>
            </a:extLst>
          </p:cNvPr>
          <p:cNvSpPr>
            <a:spLocks noGrp="1"/>
          </p:cNvSpPr>
          <p:nvPr>
            <p:ph sz="quarter" idx="13"/>
          </p:nvPr>
        </p:nvSpPr>
        <p:spPr>
          <a:xfrm>
            <a:off x="3830973" y="392493"/>
            <a:ext cx="3271706" cy="321732"/>
          </a:xfrm>
        </p:spPr>
        <p:txBody>
          <a:bodyPr/>
          <a:lstStyle/>
          <a:p>
            <a:r>
              <a:rPr lang="en-US" sz="3600" b="1" dirty="0">
                <a:latin typeface="+mj-lt"/>
              </a:rPr>
              <a:t>Quick Tips</a:t>
            </a:r>
          </a:p>
        </p:txBody>
      </p:sp>
    </p:spTree>
    <p:extLst>
      <p:ext uri="{BB962C8B-B14F-4D97-AF65-F5344CB8AC3E}">
        <p14:creationId xmlns:p14="http://schemas.microsoft.com/office/powerpoint/2010/main" val="1495429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1216"/>
            <a:ext cx="10515600" cy="849078"/>
          </a:xfrm>
        </p:spPr>
        <p:txBody>
          <a:bodyPr>
            <a:normAutofit/>
          </a:bodyPr>
          <a:lstStyle/>
          <a:p>
            <a:pPr algn="ctr"/>
            <a:r>
              <a:rPr lang="en-US" sz="3600" b="1" dirty="0">
                <a:solidFill>
                  <a:schemeClr val="bg1"/>
                </a:solidFill>
              </a:rPr>
              <a:t>Provider Responsibility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01856088"/>
              </p:ext>
            </p:extLst>
          </p:nvPr>
        </p:nvGraphicFramePr>
        <p:xfrm>
          <a:off x="5119255" y="1499904"/>
          <a:ext cx="6234545" cy="4673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226136" y="1029420"/>
            <a:ext cx="5869864" cy="5144366"/>
            <a:chOff x="-1700512" y="1159549"/>
            <a:chExt cx="6621282" cy="4892875"/>
          </a:xfrm>
          <a:solidFill>
            <a:srgbClr val="92D050"/>
          </a:solidFill>
        </p:grpSpPr>
        <p:sp>
          <p:nvSpPr>
            <p:cNvPr id="7" name="Oval 6"/>
            <p:cNvSpPr/>
            <p:nvPr/>
          </p:nvSpPr>
          <p:spPr>
            <a:xfrm>
              <a:off x="-1700512" y="1159549"/>
              <a:ext cx="6621282" cy="4892875"/>
            </a:xfrm>
            <a:prstGeom prst="ellipse">
              <a:avLst/>
            </a:prstGeom>
            <a:grpFill/>
            <a:ln>
              <a:solidFill>
                <a:schemeClr val="accent2"/>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8" name="Oval 4"/>
            <p:cNvSpPr txBox="1"/>
            <p:nvPr/>
          </p:nvSpPr>
          <p:spPr>
            <a:xfrm>
              <a:off x="-520587" y="1720379"/>
              <a:ext cx="4206993" cy="3652587"/>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1">
              <a:noAutofit/>
            </a:bodyPr>
            <a:lstStyle/>
            <a:p>
              <a:pPr lvl="0" algn="ctr" defTabSz="1066800" rtl="0">
                <a:lnSpc>
                  <a:spcPct val="90000"/>
                </a:lnSpc>
                <a:spcBef>
                  <a:spcPct val="0"/>
                </a:spcBef>
                <a:spcAft>
                  <a:spcPct val="35000"/>
                </a:spcAft>
              </a:pPr>
              <a:r>
                <a:rPr lang="en-US" sz="3200" b="1" i="0" kern="1200" dirty="0">
                  <a:solidFill>
                    <a:schemeClr val="tx2">
                      <a:lumMod val="75000"/>
                    </a:schemeClr>
                  </a:solidFill>
                </a:rPr>
                <a:t>It is the provider’s responsibility to provide evidence of exceptional need</a:t>
              </a:r>
              <a:endParaRPr lang="en-US" sz="3200" b="1" dirty="0">
                <a:solidFill>
                  <a:schemeClr val="tx2">
                    <a:lumMod val="75000"/>
                  </a:schemeClr>
                </a:solidFill>
              </a:endParaRPr>
            </a:p>
          </p:txBody>
        </p:sp>
      </p:grpSp>
      <p:pic>
        <p:nvPicPr>
          <p:cNvPr id="4" name="Picture 3">
            <a:extLst>
              <a:ext uri="{FF2B5EF4-FFF2-40B4-BE49-F238E27FC236}">
                <a16:creationId xmlns:a16="http://schemas.microsoft.com/office/drawing/2014/main" id="{5BF6F5B3-95D2-B780-DA23-2D3D3C500353}"/>
              </a:ext>
            </a:extLst>
          </p:cNvPr>
          <p:cNvPicPr>
            <a:picLocks noChangeAspect="1"/>
          </p:cNvPicPr>
          <p:nvPr/>
        </p:nvPicPr>
        <p:blipFill>
          <a:blip r:embed="rId8"/>
          <a:stretch>
            <a:fillRect/>
          </a:stretch>
        </p:blipFill>
        <p:spPr>
          <a:xfrm>
            <a:off x="-1" y="6176063"/>
            <a:ext cx="5523691" cy="681937"/>
          </a:xfrm>
          <a:prstGeom prst="rect">
            <a:avLst/>
          </a:prstGeom>
        </p:spPr>
      </p:pic>
    </p:spTree>
    <p:extLst>
      <p:ext uri="{BB962C8B-B14F-4D97-AF65-F5344CB8AC3E}">
        <p14:creationId xmlns:p14="http://schemas.microsoft.com/office/powerpoint/2010/main" val="3514193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02467C1D-1C22-866A-B12E-42BE64DE9C9C}"/>
              </a:ext>
            </a:extLst>
          </p:cNvPr>
          <p:cNvGraphicFramePr>
            <a:graphicFrameLocks noGrp="1"/>
          </p:cNvGraphicFramePr>
          <p:nvPr>
            <p:ph idx="1"/>
            <p:extLst>
              <p:ext uri="{D42A27DB-BD31-4B8C-83A1-F6EECF244321}">
                <p14:modId xmlns:p14="http://schemas.microsoft.com/office/powerpoint/2010/main" val="1375550423"/>
              </p:ext>
            </p:extLst>
          </p:nvPr>
        </p:nvGraphicFramePr>
        <p:xfrm>
          <a:off x="763397" y="1266738"/>
          <a:ext cx="10385571" cy="4563610"/>
        </p:xfrm>
        <a:graphic>
          <a:graphicData uri="http://schemas.openxmlformats.org/drawingml/2006/table">
            <a:tbl>
              <a:tblPr firstRow="1" firstCol="1" lastRow="1" lastCol="1" bandRow="1" bandCol="1">
                <a:effectLst/>
                <a:tableStyleId>{5C22544A-7EE6-4342-B048-85BDC9FD1C3A}</a:tableStyleId>
              </a:tblPr>
              <a:tblGrid>
                <a:gridCol w="5283887">
                  <a:extLst>
                    <a:ext uri="{9D8B030D-6E8A-4147-A177-3AD203B41FA5}">
                      <a16:colId xmlns:a16="http://schemas.microsoft.com/office/drawing/2014/main" val="1705557878"/>
                    </a:ext>
                  </a:extLst>
                </a:gridCol>
                <a:gridCol w="5101684">
                  <a:extLst>
                    <a:ext uri="{9D8B030D-6E8A-4147-A177-3AD203B41FA5}">
                      <a16:colId xmlns:a16="http://schemas.microsoft.com/office/drawing/2014/main" val="2780327608"/>
                    </a:ext>
                  </a:extLst>
                </a:gridCol>
              </a:tblGrid>
              <a:tr h="720848">
                <a:tc gridSpan="2">
                  <a:txBody>
                    <a:bodyPr/>
                    <a:lstStyle/>
                    <a:p>
                      <a:pPr marL="0" marR="0" algn="ctr">
                        <a:lnSpc>
                          <a:spcPct val="107000"/>
                        </a:lnSpc>
                        <a:spcBef>
                          <a:spcPts val="5"/>
                        </a:spcBef>
                        <a:spcAft>
                          <a:spcPts val="0"/>
                        </a:spcAft>
                      </a:pPr>
                      <a:r>
                        <a:rPr lang="en-US" sz="2400" u="sng" kern="100" dirty="0">
                          <a:effectLst/>
                        </a:rPr>
                        <a:t>Requested Documentation</a:t>
                      </a:r>
                      <a:r>
                        <a:rPr lang="en-US" sz="2400" b="0" u="sng" kern="100" dirty="0">
                          <a:effectLst/>
                        </a:rPr>
                        <a:t> </a:t>
                      </a:r>
                      <a:r>
                        <a:rPr lang="en-US" sz="2000" b="0" u="sng" kern="100" dirty="0">
                          <a:effectLst/>
                        </a:rPr>
                        <a:t> </a:t>
                      </a:r>
                    </a:p>
                    <a:p>
                      <a:pPr marL="0" marR="0" algn="ctr">
                        <a:lnSpc>
                          <a:spcPct val="107000"/>
                        </a:lnSpc>
                        <a:spcBef>
                          <a:spcPts val="5"/>
                        </a:spcBef>
                        <a:spcAft>
                          <a:spcPts val="0"/>
                        </a:spcAft>
                      </a:pPr>
                      <a:r>
                        <a:rPr lang="en-US" sz="2000" b="0" i="1" kern="100" dirty="0">
                          <a:effectLst/>
                          <a:latin typeface="Calibri" panose="020F0502020204030204" pitchFamily="34" charset="0"/>
                          <a:ea typeface="Calibri" panose="020F0502020204030204" pitchFamily="34" charset="0"/>
                          <a:cs typeface="Times New Roman" panose="02020603050405020304" pitchFamily="18" charset="0"/>
                        </a:rPr>
                        <a:t>Where applicable</a:t>
                      </a:r>
                    </a:p>
                  </a:txBody>
                  <a:tcPr marL="0" marR="0" marT="0" marB="0">
                    <a:solidFill>
                      <a:schemeClr val="tx1">
                        <a:lumMod val="50000"/>
                      </a:schemeClr>
                    </a:solidFill>
                  </a:tcPr>
                </a:tc>
                <a:tc hMerge="1">
                  <a:txBody>
                    <a:bodyPr/>
                    <a:lstStyle/>
                    <a:p>
                      <a:endParaRPr lang="en-US"/>
                    </a:p>
                  </a:txBody>
                  <a:tcPr/>
                </a:tc>
                <a:extLst>
                  <a:ext uri="{0D108BD9-81ED-4DB2-BD59-A6C34878D82A}">
                    <a16:rowId xmlns:a16="http://schemas.microsoft.com/office/drawing/2014/main" val="957054961"/>
                  </a:ext>
                </a:extLst>
              </a:tr>
              <a:tr h="548966">
                <a:tc>
                  <a:txBody>
                    <a:bodyPr/>
                    <a:lstStyle/>
                    <a:p>
                      <a:pPr marL="0" marR="0" algn="ctr">
                        <a:lnSpc>
                          <a:spcPct val="107000"/>
                        </a:lnSpc>
                        <a:spcBef>
                          <a:spcPts val="5"/>
                        </a:spcBef>
                        <a:spcAft>
                          <a:spcPts val="0"/>
                        </a:spcAft>
                      </a:pPr>
                      <a:r>
                        <a:rPr lang="en-US" sz="2000" b="1" kern="100" dirty="0">
                          <a:solidFill>
                            <a:schemeClr val="accent6"/>
                          </a:solidFill>
                          <a:effectLst/>
                        </a:rPr>
                        <a:t>Behavioral</a:t>
                      </a:r>
                      <a:r>
                        <a:rPr lang="en-US" sz="2000" b="1" kern="100" spc="-5" dirty="0">
                          <a:solidFill>
                            <a:schemeClr val="accent6"/>
                          </a:solidFill>
                          <a:effectLst/>
                        </a:rPr>
                        <a:t> </a:t>
                      </a:r>
                      <a:r>
                        <a:rPr lang="en-US" sz="2000" b="1" kern="100" dirty="0">
                          <a:solidFill>
                            <a:schemeClr val="accent6"/>
                          </a:solidFill>
                          <a:effectLst/>
                        </a:rPr>
                        <a:t>Support</a:t>
                      </a:r>
                      <a:r>
                        <a:rPr lang="en-US" sz="2000" b="1" kern="100" spc="-10" dirty="0">
                          <a:solidFill>
                            <a:schemeClr val="accent6"/>
                          </a:solidFill>
                          <a:effectLst/>
                        </a:rPr>
                        <a:t> </a:t>
                      </a:r>
                      <a:r>
                        <a:rPr lang="en-US" sz="2000" b="1" kern="100" dirty="0">
                          <a:solidFill>
                            <a:schemeClr val="accent6"/>
                          </a:solidFill>
                          <a:effectLst/>
                        </a:rPr>
                        <a:t>Plan</a:t>
                      </a:r>
                      <a:endParaRPr lang="en-US" sz="2000" b="1"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1">
                        <a:lumMod val="50000"/>
                      </a:schemeClr>
                    </a:solidFill>
                  </a:tcPr>
                </a:tc>
                <a:tc>
                  <a:txBody>
                    <a:bodyPr/>
                    <a:lstStyle/>
                    <a:p>
                      <a:pPr marL="0" marR="0" algn="ctr">
                        <a:lnSpc>
                          <a:spcPct val="107000"/>
                        </a:lnSpc>
                        <a:spcBef>
                          <a:spcPts val="5"/>
                        </a:spcBef>
                        <a:spcAft>
                          <a:spcPts val="0"/>
                        </a:spcAft>
                      </a:pPr>
                      <a:r>
                        <a:rPr lang="en-US" sz="2000" b="1" kern="100" dirty="0">
                          <a:solidFill>
                            <a:schemeClr val="accent6"/>
                          </a:solidFill>
                          <a:effectLst/>
                        </a:rPr>
                        <a:t>Form</a:t>
                      </a:r>
                      <a:r>
                        <a:rPr lang="en-US" sz="2000" b="1" kern="100" spc="5" dirty="0">
                          <a:solidFill>
                            <a:schemeClr val="accent6"/>
                          </a:solidFill>
                          <a:effectLst/>
                        </a:rPr>
                        <a:t> </a:t>
                      </a:r>
                      <a:r>
                        <a:rPr lang="en-US" sz="2000" b="1" kern="100" dirty="0">
                          <a:solidFill>
                            <a:schemeClr val="accent6"/>
                          </a:solidFill>
                          <a:effectLst/>
                        </a:rPr>
                        <a:t>SF-20</a:t>
                      </a:r>
                      <a:endParaRPr lang="en-US" sz="2000" b="1"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1">
                        <a:lumMod val="50000"/>
                      </a:schemeClr>
                    </a:solidFill>
                  </a:tcPr>
                </a:tc>
                <a:extLst>
                  <a:ext uri="{0D108BD9-81ED-4DB2-BD59-A6C34878D82A}">
                    <a16:rowId xmlns:a16="http://schemas.microsoft.com/office/drawing/2014/main" val="2801314321"/>
                  </a:ext>
                </a:extLst>
              </a:tr>
              <a:tr h="548966">
                <a:tc>
                  <a:txBody>
                    <a:bodyPr/>
                    <a:lstStyle/>
                    <a:p>
                      <a:pPr marL="0" marR="0" algn="ctr">
                        <a:lnSpc>
                          <a:spcPct val="107000"/>
                        </a:lnSpc>
                        <a:spcBef>
                          <a:spcPts val="5"/>
                        </a:spcBef>
                        <a:spcAft>
                          <a:spcPts val="0"/>
                        </a:spcAft>
                      </a:pPr>
                      <a:r>
                        <a:rPr lang="en-US" sz="2000" b="1" kern="100">
                          <a:solidFill>
                            <a:schemeClr val="accent6"/>
                          </a:solidFill>
                          <a:effectLst/>
                        </a:rPr>
                        <a:t>Behavioral</a:t>
                      </a:r>
                      <a:r>
                        <a:rPr lang="en-US" sz="2000" b="1" kern="100" spc="-5">
                          <a:solidFill>
                            <a:schemeClr val="accent6"/>
                          </a:solidFill>
                          <a:effectLst/>
                        </a:rPr>
                        <a:t> </a:t>
                      </a:r>
                      <a:r>
                        <a:rPr lang="en-US" sz="2000" b="1" kern="100">
                          <a:solidFill>
                            <a:schemeClr val="accent6"/>
                          </a:solidFill>
                          <a:effectLst/>
                        </a:rPr>
                        <a:t>Data</a:t>
                      </a:r>
                      <a:endParaRPr lang="en-US" sz="2000" b="1"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1">
                        <a:lumMod val="50000"/>
                      </a:schemeClr>
                    </a:solidFill>
                  </a:tcPr>
                </a:tc>
                <a:tc>
                  <a:txBody>
                    <a:bodyPr/>
                    <a:lstStyle/>
                    <a:p>
                      <a:pPr marL="0" marR="0" algn="ctr">
                        <a:lnSpc>
                          <a:spcPct val="107000"/>
                        </a:lnSpc>
                        <a:spcBef>
                          <a:spcPts val="5"/>
                        </a:spcBef>
                        <a:spcAft>
                          <a:spcPts val="0"/>
                        </a:spcAft>
                      </a:pPr>
                      <a:r>
                        <a:rPr lang="en-US" sz="2000" b="1" kern="100" dirty="0">
                          <a:solidFill>
                            <a:schemeClr val="accent6"/>
                          </a:solidFill>
                          <a:effectLst/>
                        </a:rPr>
                        <a:t>Incident Reports</a:t>
                      </a:r>
                      <a:endParaRPr lang="en-US" sz="2000" b="1"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1">
                        <a:lumMod val="50000"/>
                      </a:schemeClr>
                    </a:solidFill>
                  </a:tcPr>
                </a:tc>
                <a:extLst>
                  <a:ext uri="{0D108BD9-81ED-4DB2-BD59-A6C34878D82A}">
                    <a16:rowId xmlns:a16="http://schemas.microsoft.com/office/drawing/2014/main" val="925507072"/>
                  </a:ext>
                </a:extLst>
              </a:tr>
              <a:tr h="548966">
                <a:tc>
                  <a:txBody>
                    <a:bodyPr/>
                    <a:lstStyle/>
                    <a:p>
                      <a:pPr marL="0" marR="0" algn="ctr">
                        <a:lnSpc>
                          <a:spcPct val="107000"/>
                        </a:lnSpc>
                        <a:spcBef>
                          <a:spcPts val="5"/>
                        </a:spcBef>
                        <a:spcAft>
                          <a:spcPts val="0"/>
                        </a:spcAft>
                      </a:pPr>
                      <a:r>
                        <a:rPr lang="en-US" sz="2000" b="1" kern="100">
                          <a:solidFill>
                            <a:schemeClr val="accent6"/>
                          </a:solidFill>
                          <a:effectLst/>
                        </a:rPr>
                        <a:t>Health</a:t>
                      </a:r>
                      <a:r>
                        <a:rPr lang="en-US" sz="2000" b="1" kern="100" spc="-15">
                          <a:solidFill>
                            <a:schemeClr val="accent6"/>
                          </a:solidFill>
                          <a:effectLst/>
                        </a:rPr>
                        <a:t> </a:t>
                      </a:r>
                      <a:r>
                        <a:rPr lang="en-US" sz="2000" b="1" kern="100">
                          <a:solidFill>
                            <a:schemeClr val="accent6"/>
                          </a:solidFill>
                          <a:effectLst/>
                        </a:rPr>
                        <a:t>Supports</a:t>
                      </a:r>
                      <a:r>
                        <a:rPr lang="en-US" sz="2000" b="1" kern="100" spc="-10">
                          <a:solidFill>
                            <a:schemeClr val="accent6"/>
                          </a:solidFill>
                          <a:effectLst/>
                        </a:rPr>
                        <a:t> </a:t>
                      </a:r>
                      <a:r>
                        <a:rPr lang="en-US" sz="2000" b="1" kern="100">
                          <a:solidFill>
                            <a:schemeClr val="accent6"/>
                          </a:solidFill>
                          <a:effectLst/>
                        </a:rPr>
                        <a:t>Data</a:t>
                      </a:r>
                      <a:endParaRPr lang="en-US" sz="2000" b="1"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1">
                        <a:lumMod val="50000"/>
                      </a:schemeClr>
                    </a:solidFill>
                  </a:tcPr>
                </a:tc>
                <a:tc>
                  <a:txBody>
                    <a:bodyPr/>
                    <a:lstStyle/>
                    <a:p>
                      <a:pPr marL="0" marR="0" algn="ctr">
                        <a:lnSpc>
                          <a:spcPct val="107000"/>
                        </a:lnSpc>
                        <a:spcBef>
                          <a:spcPts val="5"/>
                        </a:spcBef>
                        <a:spcAft>
                          <a:spcPts val="0"/>
                        </a:spcAft>
                      </a:pPr>
                      <a:r>
                        <a:rPr lang="en-US" sz="2000" b="1" kern="100" dirty="0">
                          <a:solidFill>
                            <a:schemeClr val="accent6"/>
                          </a:solidFill>
                          <a:effectLst/>
                        </a:rPr>
                        <a:t>Provider License</a:t>
                      </a:r>
                      <a:endParaRPr lang="en-US" sz="2000" b="1"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1">
                        <a:lumMod val="50000"/>
                      </a:schemeClr>
                    </a:solidFill>
                  </a:tcPr>
                </a:tc>
                <a:extLst>
                  <a:ext uri="{0D108BD9-81ED-4DB2-BD59-A6C34878D82A}">
                    <a16:rowId xmlns:a16="http://schemas.microsoft.com/office/drawing/2014/main" val="2701373856"/>
                  </a:ext>
                </a:extLst>
              </a:tr>
              <a:tr h="548966">
                <a:tc>
                  <a:txBody>
                    <a:bodyPr/>
                    <a:lstStyle/>
                    <a:p>
                      <a:pPr marL="0" marR="0" algn="ctr">
                        <a:lnSpc>
                          <a:spcPct val="107000"/>
                        </a:lnSpc>
                        <a:spcBef>
                          <a:spcPts val="5"/>
                        </a:spcBef>
                        <a:spcAft>
                          <a:spcPts val="0"/>
                        </a:spcAft>
                      </a:pPr>
                      <a:r>
                        <a:rPr lang="en-US" sz="2000" b="1" kern="100" dirty="0">
                          <a:solidFill>
                            <a:schemeClr val="accent6"/>
                          </a:solidFill>
                          <a:effectLst/>
                        </a:rPr>
                        <a:t>Quarterly</a:t>
                      </a:r>
                      <a:r>
                        <a:rPr lang="en-US" sz="2000" b="1" kern="100" spc="-5" dirty="0">
                          <a:solidFill>
                            <a:schemeClr val="accent6"/>
                          </a:solidFill>
                          <a:effectLst/>
                        </a:rPr>
                        <a:t> </a:t>
                      </a:r>
                      <a:r>
                        <a:rPr lang="en-US" sz="2000" b="1" kern="100" dirty="0">
                          <a:solidFill>
                            <a:schemeClr val="accent6"/>
                          </a:solidFill>
                          <a:effectLst/>
                        </a:rPr>
                        <a:t>Reports</a:t>
                      </a:r>
                      <a:endParaRPr lang="en-US" sz="2000" b="1"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1">
                        <a:lumMod val="50000"/>
                      </a:schemeClr>
                    </a:solidFill>
                  </a:tcPr>
                </a:tc>
                <a:tc>
                  <a:txBody>
                    <a:bodyPr/>
                    <a:lstStyle/>
                    <a:p>
                      <a:pPr marL="0" marR="0" algn="ctr">
                        <a:lnSpc>
                          <a:spcPct val="107000"/>
                        </a:lnSpc>
                        <a:spcBef>
                          <a:spcPts val="5"/>
                        </a:spcBef>
                        <a:spcAft>
                          <a:spcPts val="0"/>
                        </a:spcAft>
                      </a:pPr>
                      <a:r>
                        <a:rPr lang="en-US" sz="2000" b="1" kern="100" dirty="0">
                          <a:solidFill>
                            <a:schemeClr val="accent6"/>
                          </a:solidFill>
                          <a:effectLst/>
                        </a:rPr>
                        <a:t>Notice of Action Requirements</a:t>
                      </a:r>
                      <a:endParaRPr lang="en-US" sz="2000" b="1"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1">
                        <a:lumMod val="50000"/>
                      </a:schemeClr>
                    </a:solidFill>
                  </a:tcPr>
                </a:tc>
                <a:extLst>
                  <a:ext uri="{0D108BD9-81ED-4DB2-BD59-A6C34878D82A}">
                    <a16:rowId xmlns:a16="http://schemas.microsoft.com/office/drawing/2014/main" val="1080286698"/>
                  </a:ext>
                </a:extLst>
              </a:tr>
              <a:tr h="548966">
                <a:tc>
                  <a:txBody>
                    <a:bodyPr/>
                    <a:lstStyle/>
                    <a:p>
                      <a:pPr marL="0" marR="0" algn="ctr">
                        <a:lnSpc>
                          <a:spcPct val="107000"/>
                        </a:lnSpc>
                        <a:spcBef>
                          <a:spcPts val="5"/>
                        </a:spcBef>
                        <a:spcAft>
                          <a:spcPts val="0"/>
                        </a:spcAft>
                      </a:pPr>
                      <a:r>
                        <a:rPr lang="en-US" sz="2000" b="1" kern="100">
                          <a:solidFill>
                            <a:schemeClr val="accent6"/>
                          </a:solidFill>
                          <a:effectLst/>
                        </a:rPr>
                        <a:t>Staff</a:t>
                      </a:r>
                      <a:r>
                        <a:rPr lang="en-US" sz="2000" b="1" kern="100" spc="-15">
                          <a:solidFill>
                            <a:schemeClr val="accent6"/>
                          </a:solidFill>
                          <a:effectLst/>
                        </a:rPr>
                        <a:t> </a:t>
                      </a:r>
                      <a:r>
                        <a:rPr lang="en-US" sz="2000" b="1" kern="100">
                          <a:solidFill>
                            <a:schemeClr val="accent6"/>
                          </a:solidFill>
                          <a:effectLst/>
                        </a:rPr>
                        <a:t>Credentials</a:t>
                      </a:r>
                      <a:endParaRPr lang="en-US" sz="2000" b="1"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1">
                        <a:lumMod val="50000"/>
                      </a:schemeClr>
                    </a:solidFill>
                  </a:tcPr>
                </a:tc>
                <a:tc>
                  <a:txBody>
                    <a:bodyPr/>
                    <a:lstStyle/>
                    <a:p>
                      <a:pPr marL="0" marR="0" algn="ctr">
                        <a:lnSpc>
                          <a:spcPct val="107000"/>
                        </a:lnSpc>
                        <a:spcBef>
                          <a:spcPts val="5"/>
                        </a:spcBef>
                        <a:spcAft>
                          <a:spcPts val="0"/>
                        </a:spcAft>
                      </a:pPr>
                      <a:r>
                        <a:rPr lang="en-US" sz="2000" b="1" kern="100" dirty="0">
                          <a:solidFill>
                            <a:schemeClr val="accent6"/>
                          </a:solidFill>
                          <a:effectLst/>
                        </a:rPr>
                        <a:t>1:1 or 2:1 staffing protocol </a:t>
                      </a:r>
                      <a:endParaRPr lang="en-US" sz="2000" b="1"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1">
                        <a:lumMod val="50000"/>
                      </a:schemeClr>
                    </a:solidFill>
                  </a:tcPr>
                </a:tc>
                <a:extLst>
                  <a:ext uri="{0D108BD9-81ED-4DB2-BD59-A6C34878D82A}">
                    <a16:rowId xmlns:a16="http://schemas.microsoft.com/office/drawing/2014/main" val="624285331"/>
                  </a:ext>
                </a:extLst>
              </a:tr>
              <a:tr h="548966">
                <a:tc>
                  <a:txBody>
                    <a:bodyPr/>
                    <a:lstStyle/>
                    <a:p>
                      <a:pPr marL="0" marR="0" algn="ctr">
                        <a:lnSpc>
                          <a:spcPct val="107000"/>
                        </a:lnSpc>
                        <a:spcBef>
                          <a:spcPts val="5"/>
                        </a:spcBef>
                        <a:spcAft>
                          <a:spcPts val="0"/>
                        </a:spcAft>
                      </a:pPr>
                      <a:r>
                        <a:rPr lang="en-US" sz="2000" b="1" kern="100">
                          <a:solidFill>
                            <a:schemeClr val="accent6"/>
                          </a:solidFill>
                          <a:effectLst/>
                        </a:rPr>
                        <a:t>Payroll Verification</a:t>
                      </a:r>
                      <a:endParaRPr lang="en-US" sz="2000" b="1"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1">
                        <a:lumMod val="50000"/>
                      </a:schemeClr>
                    </a:solidFill>
                  </a:tcPr>
                </a:tc>
                <a:tc>
                  <a:txBody>
                    <a:bodyPr/>
                    <a:lstStyle/>
                    <a:p>
                      <a:pPr marL="0" marR="0" algn="ctr">
                        <a:lnSpc>
                          <a:spcPct val="107000"/>
                        </a:lnSpc>
                        <a:spcBef>
                          <a:spcPts val="5"/>
                        </a:spcBef>
                        <a:spcAft>
                          <a:spcPts val="0"/>
                        </a:spcAft>
                      </a:pPr>
                      <a:r>
                        <a:rPr lang="en-US" sz="2000" b="1" kern="100" dirty="0">
                          <a:solidFill>
                            <a:schemeClr val="accent6"/>
                          </a:solidFill>
                          <a:effectLst/>
                        </a:rPr>
                        <a:t>Crisis Plan</a:t>
                      </a:r>
                      <a:endParaRPr lang="en-US" sz="2000" b="1"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1">
                        <a:lumMod val="50000"/>
                      </a:schemeClr>
                    </a:solidFill>
                  </a:tcPr>
                </a:tc>
                <a:extLst>
                  <a:ext uri="{0D108BD9-81ED-4DB2-BD59-A6C34878D82A}">
                    <a16:rowId xmlns:a16="http://schemas.microsoft.com/office/drawing/2014/main" val="1887863355"/>
                  </a:ext>
                </a:extLst>
              </a:tr>
              <a:tr h="548966">
                <a:tc>
                  <a:txBody>
                    <a:bodyPr/>
                    <a:lstStyle/>
                    <a:p>
                      <a:pPr marL="0" marR="0" algn="ctr">
                        <a:lnSpc>
                          <a:spcPct val="107000"/>
                        </a:lnSpc>
                        <a:spcBef>
                          <a:spcPts val="5"/>
                        </a:spcBef>
                        <a:spcAft>
                          <a:spcPts val="0"/>
                        </a:spcAft>
                      </a:pPr>
                      <a:r>
                        <a:rPr lang="en-US" sz="2000" b="1" kern="100">
                          <a:solidFill>
                            <a:schemeClr val="accent6"/>
                          </a:solidFill>
                          <a:effectLst/>
                        </a:rPr>
                        <a:t>Overnight</a:t>
                      </a:r>
                      <a:r>
                        <a:rPr lang="en-US" sz="2000" b="1" kern="100" spc="-20">
                          <a:solidFill>
                            <a:schemeClr val="accent6"/>
                          </a:solidFill>
                          <a:effectLst/>
                        </a:rPr>
                        <a:t> </a:t>
                      </a:r>
                      <a:r>
                        <a:rPr lang="en-US" sz="2000" b="1" kern="100">
                          <a:solidFill>
                            <a:schemeClr val="accent6"/>
                          </a:solidFill>
                          <a:effectLst/>
                        </a:rPr>
                        <a:t>Support</a:t>
                      </a:r>
                      <a:endParaRPr lang="en-US" sz="2000" b="1"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1">
                        <a:lumMod val="50000"/>
                      </a:schemeClr>
                    </a:solidFill>
                  </a:tcPr>
                </a:tc>
                <a:tc>
                  <a:txBody>
                    <a:bodyPr/>
                    <a:lstStyle/>
                    <a:p>
                      <a:pPr marL="0" marR="0" algn="ctr">
                        <a:lnSpc>
                          <a:spcPct val="107000"/>
                        </a:lnSpc>
                        <a:spcBef>
                          <a:spcPts val="5"/>
                        </a:spcBef>
                        <a:spcAft>
                          <a:spcPts val="0"/>
                        </a:spcAft>
                      </a:pPr>
                      <a:r>
                        <a:rPr lang="en-US" sz="2000" b="1" kern="100" dirty="0">
                          <a:solidFill>
                            <a:schemeClr val="accent6"/>
                          </a:solidFill>
                          <a:effectLst/>
                        </a:rPr>
                        <a:t>Additional information as requested </a:t>
                      </a:r>
                      <a:endParaRPr lang="en-US" sz="2000" b="1"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1">
                        <a:lumMod val="50000"/>
                      </a:schemeClr>
                    </a:solidFill>
                  </a:tcPr>
                </a:tc>
                <a:extLst>
                  <a:ext uri="{0D108BD9-81ED-4DB2-BD59-A6C34878D82A}">
                    <a16:rowId xmlns:a16="http://schemas.microsoft.com/office/drawing/2014/main" val="1857819719"/>
                  </a:ext>
                </a:extLst>
              </a:tr>
            </a:tbl>
          </a:graphicData>
        </a:graphic>
      </p:graphicFrame>
      <p:sp>
        <p:nvSpPr>
          <p:cNvPr id="11" name="TextBox 10">
            <a:extLst>
              <a:ext uri="{FF2B5EF4-FFF2-40B4-BE49-F238E27FC236}">
                <a16:creationId xmlns:a16="http://schemas.microsoft.com/office/drawing/2014/main" id="{DE50A7E9-B36D-A328-6BDD-5E0B4D691197}"/>
              </a:ext>
            </a:extLst>
          </p:cNvPr>
          <p:cNvSpPr txBox="1"/>
          <p:nvPr/>
        </p:nvSpPr>
        <p:spPr>
          <a:xfrm>
            <a:off x="4114800" y="319089"/>
            <a:ext cx="6098650" cy="646331"/>
          </a:xfrm>
          <a:prstGeom prst="rect">
            <a:avLst/>
          </a:prstGeom>
          <a:noFill/>
        </p:spPr>
        <p:txBody>
          <a:bodyPr wrap="square">
            <a:spAutoFit/>
          </a:bodyPr>
          <a:lstStyle/>
          <a:p>
            <a:r>
              <a:rPr kumimoji="0" lang="en-US" sz="3600" b="1" i="0" u="none" strike="noStrike" kern="1200" cap="none" spc="0" normalizeH="0" baseline="0" noProof="0" dirty="0">
                <a:ln>
                  <a:noFill/>
                </a:ln>
                <a:solidFill>
                  <a:srgbClr val="FFFFFF"/>
                </a:solidFill>
                <a:effectLst/>
                <a:uLnTx/>
                <a:uFillTx/>
                <a:latin typeface="Raleway Light"/>
                <a:ea typeface="+mn-ea"/>
                <a:cs typeface="+mn-cs"/>
              </a:rPr>
              <a:t>Documentation</a:t>
            </a:r>
            <a:endParaRPr lang="en-US" b="1" dirty="0"/>
          </a:p>
        </p:txBody>
      </p:sp>
      <p:pic>
        <p:nvPicPr>
          <p:cNvPr id="4" name="Picture 3">
            <a:extLst>
              <a:ext uri="{FF2B5EF4-FFF2-40B4-BE49-F238E27FC236}">
                <a16:creationId xmlns:a16="http://schemas.microsoft.com/office/drawing/2014/main" id="{AD6B127D-7BE7-9375-368E-5AA5140C4201}"/>
              </a:ext>
            </a:extLst>
          </p:cNvPr>
          <p:cNvPicPr>
            <a:picLocks noChangeAspect="1"/>
          </p:cNvPicPr>
          <p:nvPr/>
        </p:nvPicPr>
        <p:blipFill>
          <a:blip r:embed="rId2"/>
          <a:stretch>
            <a:fillRect/>
          </a:stretch>
        </p:blipFill>
        <p:spPr>
          <a:xfrm>
            <a:off x="-1" y="6176063"/>
            <a:ext cx="5523691" cy="681937"/>
          </a:xfrm>
          <a:prstGeom prst="rect">
            <a:avLst/>
          </a:prstGeom>
        </p:spPr>
      </p:pic>
    </p:spTree>
    <p:extLst>
      <p:ext uri="{BB962C8B-B14F-4D97-AF65-F5344CB8AC3E}">
        <p14:creationId xmlns:p14="http://schemas.microsoft.com/office/powerpoint/2010/main" val="2602918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D6CCDFF-F0DD-0E62-A9E3-8A80618D92D7}"/>
              </a:ext>
            </a:extLst>
          </p:cNvPr>
          <p:cNvSpPr>
            <a:spLocks noGrp="1"/>
          </p:cNvSpPr>
          <p:nvPr>
            <p:ph sz="quarter" idx="13"/>
          </p:nvPr>
        </p:nvSpPr>
        <p:spPr>
          <a:xfrm>
            <a:off x="3835280" y="417660"/>
            <a:ext cx="7246938" cy="321732"/>
          </a:xfrm>
        </p:spPr>
        <p:txBody>
          <a:bodyPr/>
          <a:lstStyle/>
          <a:p>
            <a:pPr algn="l"/>
            <a:r>
              <a:rPr lang="en-US" sz="3600" b="1" dirty="0">
                <a:latin typeface="+mj-lt"/>
              </a:rPr>
              <a:t>Upload Documents </a:t>
            </a:r>
          </a:p>
        </p:txBody>
      </p:sp>
      <p:pic>
        <p:nvPicPr>
          <p:cNvPr id="3" name="Picture 2">
            <a:extLst>
              <a:ext uri="{FF2B5EF4-FFF2-40B4-BE49-F238E27FC236}">
                <a16:creationId xmlns:a16="http://schemas.microsoft.com/office/drawing/2014/main" id="{C65FF01C-84D1-8645-6F44-C6190C7BCE53}"/>
              </a:ext>
            </a:extLst>
          </p:cNvPr>
          <p:cNvPicPr>
            <a:picLocks noChangeAspect="1"/>
          </p:cNvPicPr>
          <p:nvPr/>
        </p:nvPicPr>
        <p:blipFill>
          <a:blip r:embed="rId2"/>
          <a:stretch>
            <a:fillRect/>
          </a:stretch>
        </p:blipFill>
        <p:spPr>
          <a:xfrm>
            <a:off x="486561" y="1075157"/>
            <a:ext cx="11056690" cy="4956527"/>
          </a:xfrm>
          <a:prstGeom prst="rect">
            <a:avLst/>
          </a:prstGeom>
        </p:spPr>
      </p:pic>
      <p:sp>
        <p:nvSpPr>
          <p:cNvPr id="9" name="Arrow: Left 8">
            <a:extLst>
              <a:ext uri="{FF2B5EF4-FFF2-40B4-BE49-F238E27FC236}">
                <a16:creationId xmlns:a16="http://schemas.microsoft.com/office/drawing/2014/main" id="{A9AC9B58-085C-FECD-2DE8-2464D479697C}"/>
              </a:ext>
            </a:extLst>
          </p:cNvPr>
          <p:cNvSpPr/>
          <p:nvPr/>
        </p:nvSpPr>
        <p:spPr>
          <a:xfrm>
            <a:off x="2304163" y="5343516"/>
            <a:ext cx="1672218" cy="298644"/>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08F5B25-226B-3900-12BE-8B5E8332F7D7}"/>
              </a:ext>
            </a:extLst>
          </p:cNvPr>
          <p:cNvSpPr/>
          <p:nvPr/>
        </p:nvSpPr>
        <p:spPr>
          <a:xfrm>
            <a:off x="7972340" y="5343516"/>
            <a:ext cx="1605104" cy="29864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447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13023"/>
            <a:ext cx="10363200" cy="922389"/>
          </a:xfrm>
        </p:spPr>
        <p:txBody>
          <a:bodyPr/>
          <a:lstStyle/>
          <a:p>
            <a:r>
              <a:rPr lang="en-US" sz="4400" b="1" dirty="0"/>
              <a:t>OVERNIGHT</a:t>
            </a:r>
            <a:r>
              <a:rPr lang="en-US" sz="4800" b="1" dirty="0"/>
              <a:t> DATA</a:t>
            </a:r>
            <a:endParaRPr lang="en-US" sz="4800" b="1" dirty="0">
              <a:solidFill>
                <a:schemeClr val="tx1"/>
              </a:solidFill>
            </a:endParaRPr>
          </a:p>
        </p:txBody>
      </p:sp>
      <p:sp>
        <p:nvSpPr>
          <p:cNvPr id="4" name="Subtitle 2"/>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pPr>
            <a:endParaRPr lang="en-US" sz="1800"/>
          </a:p>
        </p:txBody>
      </p:sp>
    </p:spTree>
    <p:extLst>
      <p:ext uri="{BB962C8B-B14F-4D97-AF65-F5344CB8AC3E}">
        <p14:creationId xmlns:p14="http://schemas.microsoft.com/office/powerpoint/2010/main" val="351411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3265"/>
            <a:ext cx="10515600" cy="894049"/>
          </a:xfrm>
        </p:spPr>
        <p:txBody>
          <a:bodyPr>
            <a:normAutofit/>
          </a:bodyPr>
          <a:lstStyle/>
          <a:p>
            <a:pPr algn="ctr"/>
            <a:r>
              <a:rPr lang="en-US" sz="3600" b="1" dirty="0">
                <a:solidFill>
                  <a:schemeClr val="bg1"/>
                </a:solidFill>
              </a:rPr>
              <a:t>Overnight </a:t>
            </a:r>
            <a:r>
              <a:rPr lang="en-US" b="1" dirty="0">
                <a:solidFill>
                  <a:schemeClr val="bg1"/>
                </a:solidFill>
              </a:rPr>
              <a:t>Data - </a:t>
            </a:r>
            <a:r>
              <a:rPr lang="en-US" sz="3600" b="1" dirty="0">
                <a:solidFill>
                  <a:schemeClr val="bg1"/>
                </a:solidFill>
              </a:rPr>
              <a:t>Be Specific</a:t>
            </a:r>
          </a:p>
        </p:txBody>
      </p:sp>
      <p:sp>
        <p:nvSpPr>
          <p:cNvPr id="3" name="Content Placeholder 2"/>
          <p:cNvSpPr>
            <a:spLocks noGrp="1"/>
          </p:cNvSpPr>
          <p:nvPr>
            <p:ph idx="1"/>
          </p:nvPr>
        </p:nvSpPr>
        <p:spPr>
          <a:xfrm>
            <a:off x="329184" y="1777077"/>
            <a:ext cx="10594848" cy="4477355"/>
          </a:xfrm>
        </p:spPr>
        <p:txBody>
          <a:bodyPr>
            <a:normAutofit/>
          </a:bodyPr>
          <a:lstStyle/>
          <a:p>
            <a:pPr marL="0" indent="0">
              <a:buNone/>
            </a:pPr>
            <a:r>
              <a:rPr lang="en-US" sz="2400" dirty="0">
                <a:latin typeface="+mj-lt"/>
              </a:rPr>
              <a:t>.</a:t>
            </a:r>
          </a:p>
        </p:txBody>
      </p:sp>
      <p:pic>
        <p:nvPicPr>
          <p:cNvPr id="5" name="Picture 4" descr="Free illustration: Sleep, Smiley, Tired, Bed - Free Imag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7014" y="4086060"/>
            <a:ext cx="2342704" cy="2310612"/>
          </a:xfrm>
          <a:prstGeom prst="rect">
            <a:avLst/>
          </a:prstGeom>
        </p:spPr>
      </p:pic>
      <p:sp>
        <p:nvSpPr>
          <p:cNvPr id="7" name="Oval 6">
            <a:extLst>
              <a:ext uri="{FF2B5EF4-FFF2-40B4-BE49-F238E27FC236}">
                <a16:creationId xmlns:a16="http://schemas.microsoft.com/office/drawing/2014/main" id="{340CEDDF-70CF-D407-5762-9A8D07F7738F}"/>
              </a:ext>
            </a:extLst>
          </p:cNvPr>
          <p:cNvSpPr/>
          <p:nvPr/>
        </p:nvSpPr>
        <p:spPr>
          <a:xfrm>
            <a:off x="495658" y="1079504"/>
            <a:ext cx="9135776" cy="5036070"/>
          </a:xfrm>
          <a:prstGeom prst="ellipse">
            <a:avLst/>
          </a:prstGeom>
          <a:solidFill>
            <a:schemeClr val="accent6">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000" b="1" dirty="0">
                <a:solidFill>
                  <a:srgbClr val="002060"/>
                </a:solidFill>
              </a:rPr>
              <a:t>What is today’s date?</a:t>
            </a:r>
          </a:p>
          <a:p>
            <a:pPr algn="ctr"/>
            <a:r>
              <a:rPr lang="en-US" sz="3000" b="1" dirty="0">
                <a:solidFill>
                  <a:srgbClr val="002060"/>
                </a:solidFill>
              </a:rPr>
              <a:t>What time is it? </a:t>
            </a:r>
          </a:p>
          <a:p>
            <a:pPr algn="ctr"/>
            <a:r>
              <a:rPr lang="en-US" sz="3000" b="1" dirty="0">
                <a:solidFill>
                  <a:srgbClr val="002060"/>
                </a:solidFill>
              </a:rPr>
              <a:t>What is the individual doing?</a:t>
            </a:r>
          </a:p>
          <a:p>
            <a:pPr algn="ctr"/>
            <a:r>
              <a:rPr lang="en-US" sz="3000" b="1" dirty="0">
                <a:solidFill>
                  <a:srgbClr val="002060"/>
                </a:solidFill>
              </a:rPr>
              <a:t>What did staff do to intervene?</a:t>
            </a:r>
          </a:p>
        </p:txBody>
      </p:sp>
      <p:pic>
        <p:nvPicPr>
          <p:cNvPr id="6" name="Picture 5">
            <a:extLst>
              <a:ext uri="{FF2B5EF4-FFF2-40B4-BE49-F238E27FC236}">
                <a16:creationId xmlns:a16="http://schemas.microsoft.com/office/drawing/2014/main" id="{80726CFA-70EE-32D7-F334-71D6467B54C1}"/>
              </a:ext>
            </a:extLst>
          </p:cNvPr>
          <p:cNvPicPr>
            <a:picLocks noChangeAspect="1"/>
          </p:cNvPicPr>
          <p:nvPr/>
        </p:nvPicPr>
        <p:blipFill>
          <a:blip r:embed="rId4"/>
          <a:stretch>
            <a:fillRect/>
          </a:stretch>
        </p:blipFill>
        <p:spPr>
          <a:xfrm>
            <a:off x="-1" y="6176063"/>
            <a:ext cx="5523691" cy="681937"/>
          </a:xfrm>
          <a:prstGeom prst="rect">
            <a:avLst/>
          </a:prstGeom>
        </p:spPr>
      </p:pic>
    </p:spTree>
    <p:extLst>
      <p:ext uri="{BB962C8B-B14F-4D97-AF65-F5344CB8AC3E}">
        <p14:creationId xmlns:p14="http://schemas.microsoft.com/office/powerpoint/2010/main" val="1015931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316AE59-8A35-D1BA-2B28-F9DDE5939788}"/>
              </a:ext>
            </a:extLst>
          </p:cNvPr>
          <p:cNvSpPr txBox="1"/>
          <p:nvPr/>
        </p:nvSpPr>
        <p:spPr>
          <a:xfrm>
            <a:off x="3763152" y="347370"/>
            <a:ext cx="5314950" cy="1200329"/>
          </a:xfrm>
          <a:prstGeom prst="rect">
            <a:avLst/>
          </a:prstGeom>
          <a:noFill/>
        </p:spPr>
        <p:txBody>
          <a:bodyPr wrap="square" rtlCol="0">
            <a:spAutoFit/>
          </a:bodyPr>
          <a:lstStyle/>
          <a:p>
            <a:r>
              <a:rPr lang="en-US" sz="3600" b="1" dirty="0">
                <a:solidFill>
                  <a:schemeClr val="bg1"/>
                </a:solidFill>
              </a:rPr>
              <a:t>Overnight Support Example</a:t>
            </a:r>
          </a:p>
        </p:txBody>
      </p:sp>
      <p:pic>
        <p:nvPicPr>
          <p:cNvPr id="16" name="Picture 15">
            <a:extLst>
              <a:ext uri="{FF2B5EF4-FFF2-40B4-BE49-F238E27FC236}">
                <a16:creationId xmlns:a16="http://schemas.microsoft.com/office/drawing/2014/main" id="{ED1C9781-3589-31F8-ECEB-577E50512F80}"/>
              </a:ext>
            </a:extLst>
          </p:cNvPr>
          <p:cNvPicPr>
            <a:picLocks noChangeAspect="1"/>
          </p:cNvPicPr>
          <p:nvPr/>
        </p:nvPicPr>
        <p:blipFill>
          <a:blip r:embed="rId2"/>
          <a:stretch>
            <a:fillRect/>
          </a:stretch>
        </p:blipFill>
        <p:spPr>
          <a:xfrm>
            <a:off x="880845" y="1031846"/>
            <a:ext cx="9622172" cy="4463632"/>
          </a:xfrm>
          <a:prstGeom prst="rect">
            <a:avLst/>
          </a:prstGeom>
        </p:spPr>
      </p:pic>
      <p:pic>
        <p:nvPicPr>
          <p:cNvPr id="20" name="Picture 19">
            <a:extLst>
              <a:ext uri="{FF2B5EF4-FFF2-40B4-BE49-F238E27FC236}">
                <a16:creationId xmlns:a16="http://schemas.microsoft.com/office/drawing/2014/main" id="{D185A209-DB6A-4F53-FB40-D2FD9A026DFB}"/>
              </a:ext>
            </a:extLst>
          </p:cNvPr>
          <p:cNvPicPr>
            <a:picLocks noChangeAspect="1"/>
          </p:cNvPicPr>
          <p:nvPr/>
        </p:nvPicPr>
        <p:blipFill>
          <a:blip r:embed="rId3"/>
          <a:stretch>
            <a:fillRect/>
          </a:stretch>
        </p:blipFill>
        <p:spPr>
          <a:xfrm>
            <a:off x="7317730" y="5570445"/>
            <a:ext cx="3520745" cy="609653"/>
          </a:xfrm>
          <a:prstGeom prst="rect">
            <a:avLst/>
          </a:prstGeom>
        </p:spPr>
      </p:pic>
    </p:spTree>
    <p:extLst>
      <p:ext uri="{BB962C8B-B14F-4D97-AF65-F5344CB8AC3E}">
        <p14:creationId xmlns:p14="http://schemas.microsoft.com/office/powerpoint/2010/main" val="1947410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13023"/>
            <a:ext cx="10363200" cy="922389"/>
          </a:xfrm>
        </p:spPr>
        <p:txBody>
          <a:bodyPr/>
          <a:lstStyle/>
          <a:p>
            <a:r>
              <a:rPr lang="en-US" sz="4400" b="1" dirty="0"/>
              <a:t>APPROVED</a:t>
            </a:r>
            <a:r>
              <a:rPr lang="en-US" sz="4800" b="1" dirty="0"/>
              <a:t> APPLICATIONS</a:t>
            </a:r>
            <a:endParaRPr lang="en-US" sz="4800" b="1" dirty="0">
              <a:solidFill>
                <a:schemeClr val="tx1"/>
              </a:solidFill>
            </a:endParaRPr>
          </a:p>
        </p:txBody>
      </p:sp>
      <p:sp>
        <p:nvSpPr>
          <p:cNvPr id="4" name="Subtitle 2"/>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pPr>
            <a:endParaRPr lang="en-US" sz="1800"/>
          </a:p>
        </p:txBody>
      </p:sp>
    </p:spTree>
    <p:extLst>
      <p:ext uri="{BB962C8B-B14F-4D97-AF65-F5344CB8AC3E}">
        <p14:creationId xmlns:p14="http://schemas.microsoft.com/office/powerpoint/2010/main" val="3336561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12927"/>
            <a:ext cx="10515600" cy="666317"/>
          </a:xfrm>
        </p:spPr>
        <p:txBody>
          <a:bodyPr>
            <a:normAutofit/>
          </a:bodyPr>
          <a:lstStyle/>
          <a:p>
            <a:pPr algn="ctr"/>
            <a:r>
              <a:rPr lang="en-US" sz="3600" b="1" dirty="0">
                <a:solidFill>
                  <a:prstClr val="white"/>
                </a:solidFill>
              </a:rPr>
              <a:t>Approval Types</a:t>
            </a:r>
            <a:endParaRPr lang="en-US" sz="3600" b="1" dirty="0"/>
          </a:p>
        </p:txBody>
      </p:sp>
      <p:graphicFrame>
        <p:nvGraphicFramePr>
          <p:cNvPr id="4" name="Diagram 3"/>
          <p:cNvGraphicFramePr/>
          <p:nvPr>
            <p:extLst>
              <p:ext uri="{D42A27DB-BD31-4B8C-83A1-F6EECF244321}">
                <p14:modId xmlns:p14="http://schemas.microsoft.com/office/powerpoint/2010/main" val="870853683"/>
              </p:ext>
            </p:extLst>
          </p:nvPr>
        </p:nvGraphicFramePr>
        <p:xfrm>
          <a:off x="619481" y="916134"/>
          <a:ext cx="11200607" cy="4354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761844" y="4142286"/>
            <a:ext cx="2798763" cy="1015663"/>
          </a:xfrm>
          <a:prstGeom prst="rect">
            <a:avLst/>
          </a:prstGeom>
          <a:noFill/>
        </p:spPr>
        <p:txBody>
          <a:bodyPr wrap="square" rtlCol="0">
            <a:spAutoFit/>
          </a:bodyPr>
          <a:lstStyle/>
          <a:p>
            <a:r>
              <a:rPr lang="en-US" sz="2000" dirty="0"/>
              <a:t>The rate is approved through the end of the individual’s ISP</a:t>
            </a:r>
          </a:p>
        </p:txBody>
      </p:sp>
      <p:sp>
        <p:nvSpPr>
          <p:cNvPr id="6" name="TextBox 5"/>
          <p:cNvSpPr txBox="1"/>
          <p:nvPr/>
        </p:nvSpPr>
        <p:spPr>
          <a:xfrm>
            <a:off x="6316910" y="4142286"/>
            <a:ext cx="2910618" cy="707886"/>
          </a:xfrm>
          <a:prstGeom prst="rect">
            <a:avLst/>
          </a:prstGeom>
          <a:noFill/>
        </p:spPr>
        <p:txBody>
          <a:bodyPr wrap="square" rtlCol="0">
            <a:spAutoFit/>
          </a:bodyPr>
          <a:lstStyle/>
          <a:p>
            <a:pPr algn="ctr"/>
            <a:r>
              <a:rPr lang="en-US" sz="2000" dirty="0"/>
              <a:t>The rate is approved for a short term</a:t>
            </a:r>
          </a:p>
        </p:txBody>
      </p:sp>
      <p:pic>
        <p:nvPicPr>
          <p:cNvPr id="7" name="Picture 6">
            <a:extLst>
              <a:ext uri="{FF2B5EF4-FFF2-40B4-BE49-F238E27FC236}">
                <a16:creationId xmlns:a16="http://schemas.microsoft.com/office/drawing/2014/main" id="{9C33D55C-D507-7E87-58DC-41BFDE1378CB}"/>
              </a:ext>
            </a:extLst>
          </p:cNvPr>
          <p:cNvPicPr>
            <a:picLocks noChangeAspect="1"/>
          </p:cNvPicPr>
          <p:nvPr/>
        </p:nvPicPr>
        <p:blipFill>
          <a:blip r:embed="rId7"/>
          <a:stretch>
            <a:fillRect/>
          </a:stretch>
        </p:blipFill>
        <p:spPr>
          <a:xfrm>
            <a:off x="-1" y="6176063"/>
            <a:ext cx="5523691" cy="681937"/>
          </a:xfrm>
          <a:prstGeom prst="rect">
            <a:avLst/>
          </a:prstGeom>
        </p:spPr>
      </p:pic>
    </p:spTree>
    <p:extLst>
      <p:ext uri="{BB962C8B-B14F-4D97-AF65-F5344CB8AC3E}">
        <p14:creationId xmlns:p14="http://schemas.microsoft.com/office/powerpoint/2010/main" val="1430212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4287"/>
            <a:ext cx="4572000" cy="929390"/>
          </a:xfrm>
        </p:spPr>
        <p:txBody>
          <a:bodyPr>
            <a:normAutofit/>
          </a:bodyPr>
          <a:lstStyle/>
          <a:p>
            <a:pPr algn="ctr"/>
            <a:r>
              <a:rPr lang="en-US" sz="3600" b="1" dirty="0">
                <a:solidFill>
                  <a:schemeClr val="bg1"/>
                </a:solidFill>
              </a:rPr>
              <a:t>Who Qualifies?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17606070"/>
              </p:ext>
            </p:extLst>
          </p:nvPr>
        </p:nvGraphicFramePr>
        <p:xfrm>
          <a:off x="173182" y="1073791"/>
          <a:ext cx="11845636" cy="5041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2AD93473-C080-650C-86F2-6370D2BB7AC4}"/>
              </a:ext>
            </a:extLst>
          </p:cNvPr>
          <p:cNvPicPr>
            <a:picLocks noChangeAspect="1"/>
          </p:cNvPicPr>
          <p:nvPr/>
        </p:nvPicPr>
        <p:blipFill>
          <a:blip r:embed="rId8"/>
          <a:stretch>
            <a:fillRect/>
          </a:stretch>
        </p:blipFill>
        <p:spPr>
          <a:xfrm>
            <a:off x="-1" y="6176063"/>
            <a:ext cx="5372529" cy="663275"/>
          </a:xfrm>
          <a:prstGeom prst="rect">
            <a:avLst/>
          </a:prstGeom>
        </p:spPr>
      </p:pic>
    </p:spTree>
    <p:extLst>
      <p:ext uri="{BB962C8B-B14F-4D97-AF65-F5344CB8AC3E}">
        <p14:creationId xmlns:p14="http://schemas.microsoft.com/office/powerpoint/2010/main" val="2586515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2678" y="318865"/>
            <a:ext cx="5446644" cy="654207"/>
          </a:xfrm>
        </p:spPr>
        <p:style>
          <a:lnRef idx="2">
            <a:schemeClr val="dk1">
              <a:shade val="15000"/>
            </a:schemeClr>
          </a:lnRef>
          <a:fillRef idx="1">
            <a:schemeClr val="dk1"/>
          </a:fillRef>
          <a:effectRef idx="0">
            <a:schemeClr val="dk1"/>
          </a:effectRef>
          <a:fontRef idx="minor">
            <a:schemeClr val="lt1"/>
          </a:fontRef>
        </p:style>
        <p:txBody>
          <a:bodyPr>
            <a:normAutofit/>
          </a:bodyPr>
          <a:lstStyle/>
          <a:p>
            <a:pPr algn="ctr"/>
            <a:r>
              <a:rPr lang="en-US" sz="3600" b="1" dirty="0">
                <a:solidFill>
                  <a:schemeClr val="bg1"/>
                </a:solidFill>
                <a:latin typeface="+mj-lt"/>
              </a:rPr>
              <a:t>Notifications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3954576"/>
              </p:ext>
            </p:extLst>
          </p:nvPr>
        </p:nvGraphicFramePr>
        <p:xfrm>
          <a:off x="175603" y="973072"/>
          <a:ext cx="11850142" cy="5141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CFF50C02-5717-7C7C-CACD-2492F57A04E8}"/>
              </a:ext>
            </a:extLst>
          </p:cNvPr>
          <p:cNvPicPr>
            <a:picLocks noChangeAspect="1"/>
          </p:cNvPicPr>
          <p:nvPr/>
        </p:nvPicPr>
        <p:blipFill>
          <a:blip r:embed="rId7"/>
          <a:stretch>
            <a:fillRect/>
          </a:stretch>
        </p:blipFill>
        <p:spPr>
          <a:xfrm>
            <a:off x="-1" y="6176063"/>
            <a:ext cx="5523691" cy="681937"/>
          </a:xfrm>
          <a:prstGeom prst="rect">
            <a:avLst/>
          </a:prstGeom>
        </p:spPr>
      </p:pic>
    </p:spTree>
    <p:extLst>
      <p:ext uri="{BB962C8B-B14F-4D97-AF65-F5344CB8AC3E}">
        <p14:creationId xmlns:p14="http://schemas.microsoft.com/office/powerpoint/2010/main" val="621015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038" y="243281"/>
            <a:ext cx="10515600" cy="859254"/>
          </a:xfrm>
        </p:spPr>
        <p:txBody>
          <a:bodyPr>
            <a:normAutofit/>
          </a:bodyPr>
          <a:lstStyle/>
          <a:p>
            <a:pPr algn="ctr"/>
            <a:r>
              <a:rPr lang="en-US" sz="3600" b="1" dirty="0">
                <a:solidFill>
                  <a:prstClr val="white"/>
                </a:solidFill>
              </a:rPr>
              <a:t>Notice of Action Requirements</a:t>
            </a:r>
            <a:endParaRPr lang="en-US" sz="3600" b="1" dirty="0"/>
          </a:p>
        </p:txBody>
      </p:sp>
      <p:sp>
        <p:nvSpPr>
          <p:cNvPr id="3" name="Content Placeholder 2"/>
          <p:cNvSpPr>
            <a:spLocks noGrp="1"/>
          </p:cNvSpPr>
          <p:nvPr>
            <p:ph idx="1"/>
          </p:nvPr>
        </p:nvSpPr>
        <p:spPr>
          <a:xfrm>
            <a:off x="1098959" y="1697933"/>
            <a:ext cx="9571838" cy="3486464"/>
          </a:xfrm>
        </p:spPr>
        <p:txBody>
          <a:bodyPr>
            <a:normAutofit/>
          </a:bodyPr>
          <a:lstStyle/>
          <a:p>
            <a:pPr lvl="0">
              <a:buFont typeface="Wingdings" panose="05000000000000000000" pitchFamily="2" charset="2"/>
              <a:buChar char="§"/>
            </a:pPr>
            <a:r>
              <a:rPr lang="en-US" sz="2400" b="1" dirty="0">
                <a:latin typeface="+mj-lt"/>
              </a:rPr>
              <a:t>If the Customized Rate Review Committee makes recommendations or requirements in the Notice of Action, the provider must respond to them.</a:t>
            </a:r>
          </a:p>
          <a:p>
            <a:pPr lvl="1">
              <a:buFont typeface="Wingdings" panose="05000000000000000000" pitchFamily="2" charset="2"/>
              <a:buChar char="§"/>
            </a:pPr>
            <a:endParaRPr lang="en-US" sz="2000" dirty="0">
              <a:latin typeface="+mj-lt"/>
            </a:endParaRPr>
          </a:p>
          <a:p>
            <a:pPr algn="ctr">
              <a:buFont typeface="Wingdings" panose="05000000000000000000" pitchFamily="2" charset="2"/>
              <a:buChar char="§"/>
            </a:pPr>
            <a:endParaRPr lang="en-US" sz="2000" dirty="0"/>
          </a:p>
          <a:p>
            <a:pPr>
              <a:buFont typeface="Wingdings" panose="05000000000000000000" pitchFamily="2" charset="2"/>
              <a:buChar char="§"/>
            </a:pPr>
            <a:r>
              <a:rPr lang="en-US" sz="2400" b="1" dirty="0">
                <a:latin typeface="+mj-lt"/>
              </a:rPr>
              <a:t>Failure</a:t>
            </a:r>
            <a:r>
              <a:rPr lang="en-US" sz="2400" b="1" i="1" dirty="0">
                <a:latin typeface="+mj-lt"/>
              </a:rPr>
              <a:t> </a:t>
            </a:r>
            <a:r>
              <a:rPr lang="en-US" sz="2400" b="1" dirty="0">
                <a:latin typeface="+mj-lt"/>
              </a:rPr>
              <a:t>to respond or provide evidence that these actions steps have been explored and/or adopted at the time of the next review may result in a denial</a:t>
            </a:r>
          </a:p>
          <a:p>
            <a:endParaRPr lang="en-US" dirty="0"/>
          </a:p>
        </p:txBody>
      </p:sp>
      <p:pic>
        <p:nvPicPr>
          <p:cNvPr id="6" name="Picture 5">
            <a:extLst>
              <a:ext uri="{FF2B5EF4-FFF2-40B4-BE49-F238E27FC236}">
                <a16:creationId xmlns:a16="http://schemas.microsoft.com/office/drawing/2014/main" id="{D9C1C0CF-16B7-5D93-B9AE-36A6CCE4D365}"/>
              </a:ext>
            </a:extLst>
          </p:cNvPr>
          <p:cNvPicPr>
            <a:picLocks noChangeAspect="1"/>
          </p:cNvPicPr>
          <p:nvPr/>
        </p:nvPicPr>
        <p:blipFill>
          <a:blip r:embed="rId3"/>
          <a:stretch>
            <a:fillRect/>
          </a:stretch>
        </p:blipFill>
        <p:spPr>
          <a:xfrm>
            <a:off x="-1" y="6176063"/>
            <a:ext cx="5523691" cy="681937"/>
          </a:xfrm>
          <a:prstGeom prst="rect">
            <a:avLst/>
          </a:prstGeom>
        </p:spPr>
      </p:pic>
    </p:spTree>
    <p:extLst>
      <p:ext uri="{BB962C8B-B14F-4D97-AF65-F5344CB8AC3E}">
        <p14:creationId xmlns:p14="http://schemas.microsoft.com/office/powerpoint/2010/main" val="212432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13023"/>
            <a:ext cx="10363200" cy="922389"/>
          </a:xfrm>
        </p:spPr>
        <p:txBody>
          <a:bodyPr/>
          <a:lstStyle/>
          <a:p>
            <a:r>
              <a:rPr lang="en-US" sz="4400" b="1" dirty="0"/>
              <a:t>ANNUAL</a:t>
            </a:r>
            <a:r>
              <a:rPr lang="en-US" sz="4800" b="1" dirty="0"/>
              <a:t> RENEWALS</a:t>
            </a:r>
            <a:endParaRPr lang="en-US" sz="4800" b="1" dirty="0">
              <a:solidFill>
                <a:schemeClr val="tx1"/>
              </a:solidFill>
            </a:endParaRPr>
          </a:p>
        </p:txBody>
      </p:sp>
      <p:sp>
        <p:nvSpPr>
          <p:cNvPr id="4" name="Subtitle 2"/>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pPr>
            <a:endParaRPr lang="en-US" sz="1800"/>
          </a:p>
        </p:txBody>
      </p:sp>
    </p:spTree>
    <p:extLst>
      <p:ext uri="{BB962C8B-B14F-4D97-AF65-F5344CB8AC3E}">
        <p14:creationId xmlns:p14="http://schemas.microsoft.com/office/powerpoint/2010/main" val="1979269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3411"/>
            <a:ext cx="10515600" cy="699177"/>
          </a:xfrm>
        </p:spPr>
        <p:txBody>
          <a:bodyPr>
            <a:normAutofit/>
          </a:bodyPr>
          <a:lstStyle/>
          <a:p>
            <a:pPr algn="ctr"/>
            <a:r>
              <a:rPr lang="en-US" sz="3600" b="1" dirty="0">
                <a:solidFill>
                  <a:schemeClr val="bg1"/>
                </a:solidFill>
              </a:rPr>
              <a:t>Provider Responsibility</a:t>
            </a:r>
          </a:p>
        </p:txBody>
      </p:sp>
      <p:sp>
        <p:nvSpPr>
          <p:cNvPr id="3" name="Content Placeholder 2"/>
          <p:cNvSpPr>
            <a:spLocks noGrp="1"/>
          </p:cNvSpPr>
          <p:nvPr>
            <p:ph idx="1"/>
          </p:nvPr>
        </p:nvSpPr>
        <p:spPr>
          <a:xfrm>
            <a:off x="430439" y="1194676"/>
            <a:ext cx="11061066" cy="4599432"/>
          </a:xfrm>
        </p:spPr>
        <p:txBody>
          <a:bodyPr>
            <a:normAutofit fontScale="70000" lnSpcReduction="20000"/>
          </a:bodyPr>
          <a:lstStyle/>
          <a:p>
            <a:pPr>
              <a:buFont typeface="Wingdings" panose="05000000000000000000" pitchFamily="2" charset="2"/>
              <a:buChar char="Ø"/>
            </a:pPr>
            <a:endParaRPr lang="en-US" sz="4000" b="1" dirty="0">
              <a:latin typeface="+mj-lt"/>
            </a:endParaRPr>
          </a:p>
          <a:p>
            <a:pPr>
              <a:buFont typeface="Wingdings" panose="05000000000000000000" pitchFamily="2" charset="2"/>
              <a:buChar char="Ø"/>
            </a:pPr>
            <a:r>
              <a:rPr lang="en-US" sz="4000" b="1" dirty="0">
                <a:latin typeface="+mj-lt"/>
              </a:rPr>
              <a:t>Collect detailed documentation/data during the approval period</a:t>
            </a:r>
          </a:p>
          <a:p>
            <a:pPr>
              <a:buFont typeface="Wingdings" panose="05000000000000000000" pitchFamily="2" charset="2"/>
              <a:buChar char="Ø"/>
            </a:pPr>
            <a:endParaRPr lang="en-US" sz="4000" b="1" dirty="0">
              <a:latin typeface="+mj-lt"/>
            </a:endParaRPr>
          </a:p>
          <a:p>
            <a:pPr>
              <a:buFont typeface="Wingdings" panose="05000000000000000000" pitchFamily="2" charset="2"/>
              <a:buChar char="Ø"/>
            </a:pPr>
            <a:r>
              <a:rPr lang="en-US" sz="4000" b="1" dirty="0">
                <a:latin typeface="+mj-lt"/>
              </a:rPr>
              <a:t>Reapply at least 30 days prior to the end date</a:t>
            </a:r>
          </a:p>
          <a:p>
            <a:pPr>
              <a:buFont typeface="Wingdings" panose="05000000000000000000" pitchFamily="2" charset="2"/>
              <a:buChar char="Ø"/>
            </a:pPr>
            <a:endParaRPr lang="en-US" sz="4000" b="1" dirty="0">
              <a:latin typeface="+mj-lt"/>
            </a:endParaRPr>
          </a:p>
          <a:p>
            <a:pPr>
              <a:buFont typeface="Wingdings" panose="05000000000000000000" pitchFamily="2" charset="2"/>
              <a:buChar char="Ø"/>
            </a:pPr>
            <a:r>
              <a:rPr lang="en-US" sz="4000" b="1" dirty="0">
                <a:latin typeface="+mj-lt"/>
              </a:rPr>
              <a:t>Respond to NOA recommendations </a:t>
            </a:r>
          </a:p>
          <a:p>
            <a:pPr>
              <a:buFont typeface="Wingdings" panose="05000000000000000000" pitchFamily="2" charset="2"/>
              <a:buChar char="Ø"/>
            </a:pPr>
            <a:endParaRPr lang="en-US" sz="4000" b="1" dirty="0">
              <a:latin typeface="+mj-lt"/>
            </a:endParaRPr>
          </a:p>
          <a:p>
            <a:pPr>
              <a:buFont typeface="Wingdings" panose="05000000000000000000" pitchFamily="2" charset="2"/>
              <a:buChar char="Ø"/>
            </a:pPr>
            <a:r>
              <a:rPr lang="en-US" sz="4000" b="1" dirty="0">
                <a:latin typeface="+mj-lt"/>
              </a:rPr>
              <a:t>Communicate any changes</a:t>
            </a:r>
          </a:p>
          <a:p>
            <a:pPr>
              <a:buFont typeface="Wingdings" panose="05000000000000000000" pitchFamily="2" charset="2"/>
              <a:buChar char="Ø"/>
            </a:pPr>
            <a:endParaRPr lang="en-US" sz="4000" b="1" dirty="0">
              <a:latin typeface="+mj-lt"/>
            </a:endParaRPr>
          </a:p>
          <a:p>
            <a:pPr>
              <a:buFont typeface="Wingdings" panose="05000000000000000000" pitchFamily="2" charset="2"/>
              <a:buChar char="Ø"/>
            </a:pPr>
            <a:r>
              <a:rPr lang="en-US" sz="4000" b="1" dirty="0">
                <a:latin typeface="+mj-lt"/>
              </a:rPr>
              <a:t>Ask for help</a:t>
            </a:r>
          </a:p>
          <a:p>
            <a:pPr>
              <a:buFont typeface="Wingdings" panose="05000000000000000000" pitchFamily="2" charset="2"/>
              <a:buChar char="Ø"/>
            </a:pPr>
            <a:endParaRPr lang="en-US" sz="2800" b="1" dirty="0">
              <a:latin typeface="+mj-lt"/>
            </a:endParaRPr>
          </a:p>
          <a:p>
            <a:pPr>
              <a:buFont typeface="Wingdings" panose="05000000000000000000" pitchFamily="2" charset="2"/>
              <a:buChar char="§"/>
            </a:pPr>
            <a:endParaRPr lang="en-US" sz="2200" dirty="0"/>
          </a:p>
          <a:p>
            <a:pPr>
              <a:buFont typeface="Wingdings" panose="05000000000000000000" pitchFamily="2" charset="2"/>
              <a:buChar char="§"/>
            </a:pPr>
            <a:endParaRPr lang="en-US" sz="2400" dirty="0"/>
          </a:p>
          <a:p>
            <a:endParaRPr lang="en-US" dirty="0"/>
          </a:p>
        </p:txBody>
      </p:sp>
      <p:pic>
        <p:nvPicPr>
          <p:cNvPr id="5" name="Picture 4">
            <a:extLst>
              <a:ext uri="{FF2B5EF4-FFF2-40B4-BE49-F238E27FC236}">
                <a16:creationId xmlns:a16="http://schemas.microsoft.com/office/drawing/2014/main" id="{34A757C0-8CF1-D5CF-7FB9-05A52AFBD3DD}"/>
              </a:ext>
            </a:extLst>
          </p:cNvPr>
          <p:cNvPicPr>
            <a:picLocks noChangeAspect="1"/>
          </p:cNvPicPr>
          <p:nvPr/>
        </p:nvPicPr>
        <p:blipFill>
          <a:blip r:embed="rId3"/>
          <a:stretch>
            <a:fillRect/>
          </a:stretch>
        </p:blipFill>
        <p:spPr>
          <a:xfrm>
            <a:off x="-1" y="6176063"/>
            <a:ext cx="5523691" cy="681937"/>
          </a:xfrm>
          <a:prstGeom prst="rect">
            <a:avLst/>
          </a:prstGeom>
        </p:spPr>
      </p:pic>
    </p:spTree>
    <p:extLst>
      <p:ext uri="{BB962C8B-B14F-4D97-AF65-F5344CB8AC3E}">
        <p14:creationId xmlns:p14="http://schemas.microsoft.com/office/powerpoint/2010/main" val="1796842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951" y="319310"/>
            <a:ext cx="10515600" cy="720423"/>
          </a:xfrm>
        </p:spPr>
        <p:txBody>
          <a:bodyPr>
            <a:normAutofit/>
          </a:bodyPr>
          <a:lstStyle/>
          <a:p>
            <a:pPr algn="ctr"/>
            <a:r>
              <a:rPr lang="en-US" sz="3600" b="1" dirty="0">
                <a:solidFill>
                  <a:prstClr val="white"/>
                </a:solidFill>
              </a:rPr>
              <a:t>Documentation Requirements</a:t>
            </a:r>
            <a:endParaRPr lang="en-US" sz="3600" b="1" dirty="0"/>
          </a:p>
        </p:txBody>
      </p:sp>
      <p:sp>
        <p:nvSpPr>
          <p:cNvPr id="3" name="Content Placeholder 2"/>
          <p:cNvSpPr>
            <a:spLocks noGrp="1"/>
          </p:cNvSpPr>
          <p:nvPr>
            <p:ph idx="1"/>
          </p:nvPr>
        </p:nvSpPr>
        <p:spPr>
          <a:xfrm>
            <a:off x="295394" y="1275127"/>
            <a:ext cx="11601211" cy="4982858"/>
          </a:xfrm>
        </p:spPr>
        <p:txBody>
          <a:bodyPr>
            <a:noAutofit/>
          </a:bodyPr>
          <a:lstStyle/>
          <a:p>
            <a:pPr>
              <a:buFont typeface="Wingdings" panose="05000000000000000000" pitchFamily="2" charset="2"/>
              <a:buChar char="§"/>
            </a:pPr>
            <a:r>
              <a:rPr lang="en-US" sz="2800" dirty="0">
                <a:solidFill>
                  <a:schemeClr val="accent4">
                    <a:lumMod val="75000"/>
                  </a:schemeClr>
                </a:solidFill>
              </a:rPr>
              <a:t>All documentation required at the time of an </a:t>
            </a:r>
            <a:r>
              <a:rPr lang="en-US" sz="2800" u="sng" dirty="0">
                <a:solidFill>
                  <a:schemeClr val="accent4">
                    <a:lumMod val="75000"/>
                  </a:schemeClr>
                </a:solidFill>
              </a:rPr>
              <a:t>initial</a:t>
            </a:r>
            <a:r>
              <a:rPr lang="en-US" sz="2800" dirty="0">
                <a:solidFill>
                  <a:schemeClr val="accent4">
                    <a:lumMod val="75000"/>
                  </a:schemeClr>
                </a:solidFill>
              </a:rPr>
              <a:t> application is also required at the time of an </a:t>
            </a:r>
            <a:r>
              <a:rPr lang="en-US" sz="2800" u="sng" dirty="0">
                <a:solidFill>
                  <a:schemeClr val="accent4">
                    <a:lumMod val="75000"/>
                  </a:schemeClr>
                </a:solidFill>
              </a:rPr>
              <a:t>annual</a:t>
            </a:r>
            <a:r>
              <a:rPr lang="en-US" sz="2800" dirty="0">
                <a:solidFill>
                  <a:schemeClr val="accent4">
                    <a:lumMod val="75000"/>
                  </a:schemeClr>
                </a:solidFill>
              </a:rPr>
              <a:t> application </a:t>
            </a:r>
          </a:p>
          <a:p>
            <a:pPr>
              <a:buFont typeface="Wingdings" panose="05000000000000000000" pitchFamily="2" charset="2"/>
              <a:buChar char="§"/>
            </a:pPr>
            <a:endParaRPr lang="en-US" sz="2800" dirty="0">
              <a:solidFill>
                <a:schemeClr val="accent4">
                  <a:lumMod val="75000"/>
                </a:schemeClr>
              </a:solidFill>
            </a:endParaRPr>
          </a:p>
          <a:p>
            <a:pPr>
              <a:buFont typeface="Wingdings" panose="05000000000000000000" pitchFamily="2" charset="2"/>
              <a:buChar char="§"/>
            </a:pPr>
            <a:r>
              <a:rPr lang="en-US" sz="2800" dirty="0">
                <a:solidFill>
                  <a:schemeClr val="accent4">
                    <a:lumMod val="75000"/>
                  </a:schemeClr>
                </a:solidFill>
              </a:rPr>
              <a:t>Providers should </a:t>
            </a:r>
            <a:r>
              <a:rPr lang="en-US" sz="2800" b="1" u="sng" dirty="0">
                <a:solidFill>
                  <a:schemeClr val="accent4">
                    <a:lumMod val="75000"/>
                  </a:schemeClr>
                </a:solidFill>
              </a:rPr>
              <a:t>plan to document throughout the plan year </a:t>
            </a:r>
            <a:r>
              <a:rPr lang="en-US" sz="2800" dirty="0">
                <a:solidFill>
                  <a:schemeClr val="accent4">
                    <a:lumMod val="75000"/>
                  </a:schemeClr>
                </a:solidFill>
              </a:rPr>
              <a:t> the duration, frequency and intensity of supports provided in a concise manner </a:t>
            </a:r>
          </a:p>
          <a:p>
            <a:pPr>
              <a:buFont typeface="Wingdings" panose="05000000000000000000" pitchFamily="2" charset="2"/>
              <a:buChar char="§"/>
            </a:pPr>
            <a:endParaRPr lang="en-US" sz="2800" dirty="0">
              <a:solidFill>
                <a:schemeClr val="accent4">
                  <a:lumMod val="75000"/>
                </a:schemeClr>
              </a:solidFill>
            </a:endParaRPr>
          </a:p>
          <a:p>
            <a:pPr>
              <a:buFont typeface="Wingdings" panose="05000000000000000000" pitchFamily="2" charset="2"/>
              <a:buChar char="§"/>
            </a:pPr>
            <a:r>
              <a:rPr lang="en-US" sz="2800" dirty="0">
                <a:solidFill>
                  <a:schemeClr val="accent4">
                    <a:lumMod val="75000"/>
                  </a:schemeClr>
                </a:solidFill>
              </a:rPr>
              <a:t>If 2:1 supports are approved, providers should be prepared to evidence through documentation that 2 staff provided support </a:t>
            </a:r>
            <a:r>
              <a:rPr lang="en-US" sz="2800" b="1" u="sng" dirty="0">
                <a:solidFill>
                  <a:schemeClr val="accent4">
                    <a:lumMod val="75000"/>
                  </a:schemeClr>
                </a:solidFill>
              </a:rPr>
              <a:t>and</a:t>
            </a:r>
            <a:r>
              <a:rPr lang="en-US" sz="2800" dirty="0">
                <a:solidFill>
                  <a:schemeClr val="accent4">
                    <a:lumMod val="75000"/>
                  </a:schemeClr>
                </a:solidFill>
              </a:rPr>
              <a:t> be able to evidence the duration and frequency of the support by each staff </a:t>
            </a:r>
          </a:p>
          <a:p>
            <a:endParaRPr lang="en-US" sz="2400" dirty="0"/>
          </a:p>
        </p:txBody>
      </p:sp>
      <p:pic>
        <p:nvPicPr>
          <p:cNvPr id="5" name="Picture 4">
            <a:extLst>
              <a:ext uri="{FF2B5EF4-FFF2-40B4-BE49-F238E27FC236}">
                <a16:creationId xmlns:a16="http://schemas.microsoft.com/office/drawing/2014/main" id="{C3CBD38D-AFE3-4F3D-F4EC-C4AFE2A0E58D}"/>
              </a:ext>
            </a:extLst>
          </p:cNvPr>
          <p:cNvPicPr>
            <a:picLocks noChangeAspect="1"/>
          </p:cNvPicPr>
          <p:nvPr/>
        </p:nvPicPr>
        <p:blipFill>
          <a:blip r:embed="rId3"/>
          <a:stretch>
            <a:fillRect/>
          </a:stretch>
        </p:blipFill>
        <p:spPr>
          <a:xfrm>
            <a:off x="-1" y="6176063"/>
            <a:ext cx="5523691" cy="681937"/>
          </a:xfrm>
          <a:prstGeom prst="rect">
            <a:avLst/>
          </a:prstGeom>
        </p:spPr>
      </p:pic>
    </p:spTree>
    <p:extLst>
      <p:ext uri="{BB962C8B-B14F-4D97-AF65-F5344CB8AC3E}">
        <p14:creationId xmlns:p14="http://schemas.microsoft.com/office/powerpoint/2010/main" val="3966036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146" y="320292"/>
            <a:ext cx="8247034" cy="706964"/>
          </a:xfrm>
        </p:spPr>
        <p:txBody>
          <a:bodyPr>
            <a:normAutofit/>
          </a:bodyPr>
          <a:lstStyle/>
          <a:p>
            <a:pPr algn="ctr"/>
            <a:r>
              <a:rPr lang="en-US" sz="3600" b="1" dirty="0">
                <a:solidFill>
                  <a:prstClr val="white"/>
                </a:solidFill>
              </a:rPr>
              <a:t>Annual: Special Requirements </a:t>
            </a:r>
            <a:endParaRPr lang="en-US" sz="3600" b="1" dirty="0"/>
          </a:p>
        </p:txBody>
      </p:sp>
      <p:sp>
        <p:nvSpPr>
          <p:cNvPr id="3" name="Content Placeholder 2"/>
          <p:cNvSpPr>
            <a:spLocks noGrp="1"/>
          </p:cNvSpPr>
          <p:nvPr>
            <p:ph idx="1"/>
          </p:nvPr>
        </p:nvSpPr>
        <p:spPr>
          <a:xfrm>
            <a:off x="1529707" y="1508031"/>
            <a:ext cx="8825659" cy="3089135"/>
          </a:xfrm>
        </p:spPr>
        <p:txBody>
          <a:bodyPr>
            <a:noAutofit/>
          </a:bodyPr>
          <a:lstStyle/>
          <a:p>
            <a:pPr>
              <a:buFont typeface="Wingdings" panose="05000000000000000000" pitchFamily="2" charset="2"/>
              <a:buChar char="§"/>
            </a:pPr>
            <a:r>
              <a:rPr lang="en-US" sz="2800" dirty="0"/>
              <a:t>Providers are responsible for responding to requests for additional information throughout the year </a:t>
            </a:r>
          </a:p>
          <a:p>
            <a:pPr>
              <a:buFont typeface="Wingdings" panose="05000000000000000000" pitchFamily="2" charset="2"/>
              <a:buChar char="§"/>
            </a:pPr>
            <a:r>
              <a:rPr lang="en-US" sz="2800" dirty="0"/>
              <a:t>Site visits may be conducted at any time during the approval period</a:t>
            </a:r>
          </a:p>
          <a:p>
            <a:pPr>
              <a:buFont typeface="Wingdings" panose="05000000000000000000" pitchFamily="2" charset="2"/>
              <a:buChar char="§"/>
            </a:pPr>
            <a:r>
              <a:rPr lang="en-US" sz="2800" dirty="0"/>
              <a:t>Providers may request a site visit</a:t>
            </a:r>
          </a:p>
          <a:p>
            <a:pPr>
              <a:buFont typeface="Wingdings" panose="05000000000000000000" pitchFamily="2" charset="2"/>
              <a:buChar char="§"/>
            </a:pPr>
            <a:endParaRPr lang="en-US" sz="2800" dirty="0"/>
          </a:p>
          <a:p>
            <a:pPr>
              <a:buFont typeface="Wingdings" panose="05000000000000000000" pitchFamily="2" charset="2"/>
              <a:buChar char="§"/>
            </a:pPr>
            <a:endParaRPr lang="en-US" sz="2800" dirty="0"/>
          </a:p>
        </p:txBody>
      </p:sp>
      <p:sp>
        <p:nvSpPr>
          <p:cNvPr id="4" name="Content Placeholder 2"/>
          <p:cNvSpPr txBox="1">
            <a:spLocks/>
          </p:cNvSpPr>
          <p:nvPr/>
        </p:nvSpPr>
        <p:spPr>
          <a:xfrm>
            <a:off x="505197" y="4704788"/>
            <a:ext cx="10566400" cy="990499"/>
          </a:xfrm>
          <a:prstGeom prst="rect">
            <a:avLst/>
          </a:prstGeom>
          <a:solidFill>
            <a:schemeClr val="tx1"/>
          </a:solidFill>
          <a:scene3d>
            <a:camera prst="orthographicFront"/>
            <a:lightRig rig="threePt" dir="t"/>
          </a:scene3d>
          <a:sp3d>
            <a:bevelT prst="relaxedInset"/>
          </a:sp3d>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n-US" sz="2400" dirty="0">
                <a:solidFill>
                  <a:schemeClr val="bg1"/>
                </a:solidFill>
              </a:rPr>
              <a:t>DBHDS reserves the right to review an approved customized rate at any time throughout the year and adjust the rate as deemed necessary</a:t>
            </a:r>
          </a:p>
          <a:p>
            <a:endParaRPr lang="en-US" dirty="0">
              <a:solidFill>
                <a:schemeClr val="bg1"/>
              </a:solidFill>
            </a:endParaRPr>
          </a:p>
        </p:txBody>
      </p:sp>
      <p:pic>
        <p:nvPicPr>
          <p:cNvPr id="6" name="Picture 5">
            <a:extLst>
              <a:ext uri="{FF2B5EF4-FFF2-40B4-BE49-F238E27FC236}">
                <a16:creationId xmlns:a16="http://schemas.microsoft.com/office/drawing/2014/main" id="{9B44F7EA-867A-BC41-D653-1C1AFD5D0D6D}"/>
              </a:ext>
            </a:extLst>
          </p:cNvPr>
          <p:cNvPicPr>
            <a:picLocks noChangeAspect="1"/>
          </p:cNvPicPr>
          <p:nvPr/>
        </p:nvPicPr>
        <p:blipFill>
          <a:blip r:embed="rId2"/>
          <a:stretch>
            <a:fillRect/>
          </a:stretch>
        </p:blipFill>
        <p:spPr>
          <a:xfrm>
            <a:off x="-1" y="6176063"/>
            <a:ext cx="5523691" cy="681937"/>
          </a:xfrm>
          <a:prstGeom prst="rect">
            <a:avLst/>
          </a:prstGeom>
        </p:spPr>
      </p:pic>
    </p:spTree>
    <p:extLst>
      <p:ext uri="{BB962C8B-B14F-4D97-AF65-F5344CB8AC3E}">
        <p14:creationId xmlns:p14="http://schemas.microsoft.com/office/powerpoint/2010/main" val="3803900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2492" y="561407"/>
            <a:ext cx="7242085" cy="706964"/>
          </a:xfrm>
        </p:spPr>
        <p:txBody>
          <a:bodyPr>
            <a:noAutofit/>
          </a:bodyPr>
          <a:lstStyle/>
          <a:p>
            <a:r>
              <a:rPr lang="en-US" b="1" dirty="0">
                <a:solidFill>
                  <a:prstClr val="white"/>
                </a:solidFill>
              </a:rPr>
              <a:t>Communication is key!</a:t>
            </a:r>
            <a:br>
              <a:rPr lang="en-US" b="1" dirty="0">
                <a:solidFill>
                  <a:prstClr val="white"/>
                </a:solidFill>
              </a:rPr>
            </a:br>
            <a:endParaRPr lang="en-US" b="1" dirty="0"/>
          </a:p>
        </p:txBody>
      </p:sp>
      <p:sp>
        <p:nvSpPr>
          <p:cNvPr id="3" name="Content Placeholder 2"/>
          <p:cNvSpPr>
            <a:spLocks noGrp="1"/>
          </p:cNvSpPr>
          <p:nvPr>
            <p:ph idx="1"/>
          </p:nvPr>
        </p:nvSpPr>
        <p:spPr>
          <a:xfrm>
            <a:off x="494154" y="1426464"/>
            <a:ext cx="10998763" cy="5008049"/>
          </a:xfrm>
        </p:spPr>
        <p:txBody>
          <a:bodyPr>
            <a:normAutofit/>
          </a:bodyPr>
          <a:lstStyle/>
          <a:p>
            <a:pPr>
              <a:buFont typeface="Wingdings" panose="05000000000000000000" pitchFamily="2" charset="2"/>
              <a:buChar char="§"/>
            </a:pPr>
            <a:r>
              <a:rPr lang="en-US" sz="2400" b="1" dirty="0"/>
              <a:t>Providers are responsible for notifying DBHDS of </a:t>
            </a:r>
            <a:r>
              <a:rPr lang="en-US" sz="2400" b="1" u="sng" dirty="0"/>
              <a:t>any changes </a:t>
            </a:r>
            <a:r>
              <a:rPr lang="en-US" sz="2400" b="1" dirty="0"/>
              <a:t>in the individual’s support needs </a:t>
            </a:r>
          </a:p>
          <a:p>
            <a:pPr>
              <a:buFont typeface="Wingdings" panose="05000000000000000000" pitchFamily="2" charset="2"/>
              <a:buChar char="§"/>
            </a:pPr>
            <a:endParaRPr lang="en-US" sz="2400" b="1" dirty="0"/>
          </a:p>
          <a:p>
            <a:pPr lvl="1"/>
            <a:r>
              <a:rPr lang="en-US" sz="2000" dirty="0"/>
              <a:t>These include but are not limited to:</a:t>
            </a:r>
          </a:p>
          <a:p>
            <a:pPr lvl="2">
              <a:buFont typeface="Wingdings" panose="05000000000000000000" pitchFamily="2" charset="2"/>
              <a:buChar char="ü"/>
            </a:pPr>
            <a:r>
              <a:rPr lang="en-US" sz="2000" dirty="0"/>
              <a:t>support needs </a:t>
            </a:r>
          </a:p>
          <a:p>
            <a:pPr lvl="2">
              <a:buFont typeface="Wingdings" panose="05000000000000000000" pitchFamily="2" charset="2"/>
              <a:buChar char="ü"/>
            </a:pPr>
            <a:r>
              <a:rPr lang="en-US" sz="2000" dirty="0"/>
              <a:t>SIS© levels </a:t>
            </a:r>
          </a:p>
          <a:p>
            <a:pPr lvl="2">
              <a:buFont typeface="Wingdings" panose="05000000000000000000" pitchFamily="2" charset="2"/>
              <a:buChar char="ü"/>
            </a:pPr>
            <a:r>
              <a:rPr lang="en-US" sz="2000" dirty="0"/>
              <a:t>license</a:t>
            </a:r>
          </a:p>
          <a:p>
            <a:pPr lvl="2">
              <a:buFont typeface="Wingdings" panose="05000000000000000000" pitchFamily="2" charset="2"/>
              <a:buChar char="ü"/>
            </a:pPr>
            <a:r>
              <a:rPr lang="en-US" sz="2000" dirty="0"/>
              <a:t>address</a:t>
            </a:r>
          </a:p>
          <a:p>
            <a:pPr lvl="2">
              <a:buFont typeface="Wingdings" panose="05000000000000000000" pitchFamily="2" charset="2"/>
              <a:buChar char="ü"/>
            </a:pPr>
            <a:r>
              <a:rPr lang="en-US" sz="2000" dirty="0"/>
              <a:t>approved staff</a:t>
            </a:r>
          </a:p>
          <a:p>
            <a:pPr lvl="2">
              <a:buFont typeface="Wingdings" panose="05000000000000000000" pitchFamily="2" charset="2"/>
              <a:buChar char="ü"/>
            </a:pPr>
            <a:endParaRPr lang="en-US" sz="2000" dirty="0"/>
          </a:p>
          <a:p>
            <a:pPr>
              <a:buFont typeface="Wingdings" panose="05000000000000000000" pitchFamily="2" charset="2"/>
              <a:buChar char="§"/>
            </a:pPr>
            <a:r>
              <a:rPr lang="en-US" sz="2200" b="1" dirty="0">
                <a:latin typeface="+mj-lt"/>
              </a:rPr>
              <a:t>Providers are responsible for any fiscal impact due to failure to report changes</a:t>
            </a:r>
          </a:p>
          <a:p>
            <a:pPr marL="914400" lvl="2" indent="0">
              <a:buNone/>
            </a:pPr>
            <a:endParaRPr lang="en-US" sz="1600" dirty="0"/>
          </a:p>
          <a:p>
            <a:pPr marL="0" indent="0">
              <a:buNone/>
            </a:pPr>
            <a:endParaRPr lang="en-US" dirty="0"/>
          </a:p>
        </p:txBody>
      </p:sp>
      <p:pic>
        <p:nvPicPr>
          <p:cNvPr id="5" name="Picture 4" descr="What's The Secret To Making Relationships Work? — Yvonne Cha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1974" y="2340244"/>
            <a:ext cx="3339043" cy="2177512"/>
          </a:xfrm>
          <a:prstGeom prst="rect">
            <a:avLst/>
          </a:prstGeom>
        </p:spPr>
      </p:pic>
      <p:pic>
        <p:nvPicPr>
          <p:cNvPr id="6" name="Picture 5">
            <a:extLst>
              <a:ext uri="{FF2B5EF4-FFF2-40B4-BE49-F238E27FC236}">
                <a16:creationId xmlns:a16="http://schemas.microsoft.com/office/drawing/2014/main" id="{9FA7E0F8-DCD2-A456-304F-A39DE81250AA}"/>
              </a:ext>
            </a:extLst>
          </p:cNvPr>
          <p:cNvPicPr>
            <a:picLocks noChangeAspect="1"/>
          </p:cNvPicPr>
          <p:nvPr/>
        </p:nvPicPr>
        <p:blipFill>
          <a:blip r:embed="rId3"/>
          <a:stretch>
            <a:fillRect/>
          </a:stretch>
        </p:blipFill>
        <p:spPr>
          <a:xfrm>
            <a:off x="-1" y="6176063"/>
            <a:ext cx="5523691" cy="681937"/>
          </a:xfrm>
          <a:prstGeom prst="rect">
            <a:avLst/>
          </a:prstGeom>
        </p:spPr>
      </p:pic>
    </p:spTree>
    <p:extLst>
      <p:ext uri="{BB962C8B-B14F-4D97-AF65-F5344CB8AC3E}">
        <p14:creationId xmlns:p14="http://schemas.microsoft.com/office/powerpoint/2010/main" val="3701858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13023"/>
            <a:ext cx="10363200" cy="922389"/>
          </a:xfrm>
        </p:spPr>
        <p:txBody>
          <a:bodyPr/>
          <a:lstStyle/>
          <a:p>
            <a:r>
              <a:rPr lang="en-US" sz="4400" b="1" dirty="0"/>
              <a:t>SERVICE</a:t>
            </a:r>
            <a:r>
              <a:rPr lang="en-US" sz="4800" b="1" dirty="0"/>
              <a:t> AUTHORIZATION</a:t>
            </a:r>
            <a:endParaRPr lang="en-US" sz="4800" b="1" dirty="0">
              <a:solidFill>
                <a:schemeClr val="tx1"/>
              </a:solidFill>
            </a:endParaRPr>
          </a:p>
        </p:txBody>
      </p:sp>
      <p:sp>
        <p:nvSpPr>
          <p:cNvPr id="4" name="Subtitle 2"/>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pPr>
            <a:endParaRPr lang="en-US" sz="1800"/>
          </a:p>
        </p:txBody>
      </p:sp>
    </p:spTree>
    <p:extLst>
      <p:ext uri="{BB962C8B-B14F-4D97-AF65-F5344CB8AC3E}">
        <p14:creationId xmlns:p14="http://schemas.microsoft.com/office/powerpoint/2010/main" val="132853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4820525"/>
              </p:ext>
            </p:extLst>
          </p:nvPr>
        </p:nvGraphicFramePr>
        <p:xfrm>
          <a:off x="517309" y="1115736"/>
          <a:ext cx="10916885" cy="4865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902591" y="333415"/>
            <a:ext cx="7218806" cy="646331"/>
          </a:xfrm>
          <a:prstGeom prst="rect">
            <a:avLst/>
          </a:prstGeom>
          <a:noFill/>
        </p:spPr>
        <p:txBody>
          <a:bodyPr wrap="square" rtlCol="0">
            <a:spAutoFit/>
          </a:bodyPr>
          <a:lstStyle/>
          <a:p>
            <a:pPr algn="ctr"/>
            <a:r>
              <a:rPr lang="en-US" sz="3600" b="1" dirty="0">
                <a:solidFill>
                  <a:schemeClr val="bg1"/>
                </a:solidFill>
                <a:latin typeface="+mj-lt"/>
              </a:rPr>
              <a:t>Service Authorization Quick Facts </a:t>
            </a:r>
          </a:p>
        </p:txBody>
      </p:sp>
      <p:pic>
        <p:nvPicPr>
          <p:cNvPr id="5" name="Picture 4">
            <a:extLst>
              <a:ext uri="{FF2B5EF4-FFF2-40B4-BE49-F238E27FC236}">
                <a16:creationId xmlns:a16="http://schemas.microsoft.com/office/drawing/2014/main" id="{4AF2CF57-B540-A3AE-B522-46348CBFF2CD}"/>
              </a:ext>
            </a:extLst>
          </p:cNvPr>
          <p:cNvPicPr>
            <a:picLocks noChangeAspect="1"/>
          </p:cNvPicPr>
          <p:nvPr/>
        </p:nvPicPr>
        <p:blipFill>
          <a:blip r:embed="rId8"/>
          <a:stretch>
            <a:fillRect/>
          </a:stretch>
        </p:blipFill>
        <p:spPr>
          <a:xfrm>
            <a:off x="-1" y="6176063"/>
            <a:ext cx="5523691" cy="681937"/>
          </a:xfrm>
          <a:prstGeom prst="rect">
            <a:avLst/>
          </a:prstGeom>
        </p:spPr>
      </p:pic>
    </p:spTree>
    <p:extLst>
      <p:ext uri="{BB962C8B-B14F-4D97-AF65-F5344CB8AC3E}">
        <p14:creationId xmlns:p14="http://schemas.microsoft.com/office/powerpoint/2010/main" val="3434896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A13E-7E02-4E2E-F9D5-4C01CD9201E1}"/>
              </a:ext>
            </a:extLst>
          </p:cNvPr>
          <p:cNvSpPr>
            <a:spLocks noGrp="1"/>
          </p:cNvSpPr>
          <p:nvPr>
            <p:ph type="title"/>
          </p:nvPr>
        </p:nvSpPr>
        <p:spPr>
          <a:xfrm>
            <a:off x="387458" y="0"/>
            <a:ext cx="10515600" cy="1325563"/>
          </a:xfrm>
        </p:spPr>
        <p:txBody>
          <a:bodyPr/>
          <a:lstStyle/>
          <a:p>
            <a:r>
              <a:rPr lang="en-US" b="1" dirty="0">
                <a:solidFill>
                  <a:schemeClr val="bg1"/>
                </a:solidFill>
              </a:rPr>
              <a:t>Important!</a:t>
            </a:r>
          </a:p>
        </p:txBody>
      </p:sp>
      <p:sp>
        <p:nvSpPr>
          <p:cNvPr id="3" name="Content Placeholder 2">
            <a:extLst>
              <a:ext uri="{FF2B5EF4-FFF2-40B4-BE49-F238E27FC236}">
                <a16:creationId xmlns:a16="http://schemas.microsoft.com/office/drawing/2014/main" id="{9D3B8269-958E-490F-2FD2-955C51BB9B02}"/>
              </a:ext>
            </a:extLst>
          </p:cNvPr>
          <p:cNvSpPr>
            <a:spLocks noGrp="1"/>
          </p:cNvSpPr>
          <p:nvPr>
            <p:ph idx="1"/>
          </p:nvPr>
        </p:nvSpPr>
        <p:spPr>
          <a:xfrm>
            <a:off x="274320" y="1325563"/>
            <a:ext cx="11347342" cy="5044701"/>
          </a:xfrm>
        </p:spPr>
        <p:txBody>
          <a:bodyPr>
            <a:normAutofit/>
          </a:bodyPr>
          <a:lstStyle/>
          <a:p>
            <a:pPr>
              <a:lnSpc>
                <a:spcPct val="120000"/>
              </a:lnSpc>
            </a:pPr>
            <a:r>
              <a:rPr lang="en-US" sz="2600" dirty="0">
                <a:latin typeface="+mj-lt"/>
              </a:rPr>
              <a:t>Service Authorizations must be submitted </a:t>
            </a:r>
            <a:r>
              <a:rPr lang="en-US" sz="2600" b="1" dirty="0">
                <a:solidFill>
                  <a:schemeClr val="tx2">
                    <a:lumMod val="50000"/>
                  </a:schemeClr>
                </a:solidFill>
                <a:latin typeface="+mj-lt"/>
              </a:rPr>
              <a:t>within 30 calendar days of the date listed at the top of the NOA</a:t>
            </a:r>
            <a:r>
              <a:rPr lang="en-US" sz="2600" dirty="0">
                <a:solidFill>
                  <a:schemeClr val="tx2">
                    <a:lumMod val="50000"/>
                  </a:schemeClr>
                </a:solidFill>
                <a:latin typeface="+mj-lt"/>
              </a:rPr>
              <a:t> </a:t>
            </a:r>
          </a:p>
          <a:p>
            <a:endParaRPr lang="en-US" sz="2600" dirty="0">
              <a:latin typeface="+mj-lt"/>
            </a:endParaRPr>
          </a:p>
          <a:p>
            <a:pPr>
              <a:lnSpc>
                <a:spcPct val="120000"/>
              </a:lnSpc>
            </a:pPr>
            <a:r>
              <a:rPr lang="en-US" sz="2600" dirty="0">
                <a:latin typeface="+mj-lt"/>
              </a:rPr>
              <a:t>Service Authorizations submitted </a:t>
            </a:r>
            <a:r>
              <a:rPr lang="en-US" sz="2600" b="1" dirty="0">
                <a:solidFill>
                  <a:schemeClr val="tx2">
                    <a:lumMod val="50000"/>
                  </a:schemeClr>
                </a:solidFill>
                <a:latin typeface="+mj-lt"/>
              </a:rPr>
              <a:t>after 30 days </a:t>
            </a:r>
            <a:r>
              <a:rPr lang="en-US" sz="2600" dirty="0">
                <a:latin typeface="+mj-lt"/>
              </a:rPr>
              <a:t>will be approved based on the date the Service Authorization is received by DBHDS</a:t>
            </a:r>
          </a:p>
          <a:p>
            <a:endParaRPr lang="en-US" sz="2600" dirty="0">
              <a:latin typeface="+mj-lt"/>
            </a:endParaRPr>
          </a:p>
          <a:p>
            <a:r>
              <a:rPr lang="en-US" sz="2600" dirty="0">
                <a:latin typeface="+mj-lt"/>
              </a:rPr>
              <a:t>Service Authorizations </a:t>
            </a:r>
            <a:r>
              <a:rPr lang="en-US" sz="2600" b="1" dirty="0">
                <a:solidFill>
                  <a:schemeClr val="tx2">
                    <a:lumMod val="50000"/>
                  </a:schemeClr>
                </a:solidFill>
                <a:latin typeface="+mj-lt"/>
              </a:rPr>
              <a:t>cannot be submitted after the effective end date </a:t>
            </a:r>
            <a:r>
              <a:rPr lang="en-US" sz="2600" dirty="0">
                <a:latin typeface="+mj-lt"/>
              </a:rPr>
              <a:t>listed in the NOA. In this case the provider will need to reapply</a:t>
            </a:r>
          </a:p>
          <a:p>
            <a:endParaRPr lang="en-US" sz="2200" dirty="0">
              <a:latin typeface="+mj-lt"/>
            </a:endParaRPr>
          </a:p>
        </p:txBody>
      </p:sp>
      <p:pic>
        <p:nvPicPr>
          <p:cNvPr id="5" name="Picture 4">
            <a:extLst>
              <a:ext uri="{FF2B5EF4-FFF2-40B4-BE49-F238E27FC236}">
                <a16:creationId xmlns:a16="http://schemas.microsoft.com/office/drawing/2014/main" id="{5376C176-34D3-EFEF-DADF-93F0F6C0C725}"/>
              </a:ext>
            </a:extLst>
          </p:cNvPr>
          <p:cNvPicPr>
            <a:picLocks noChangeAspect="1"/>
          </p:cNvPicPr>
          <p:nvPr/>
        </p:nvPicPr>
        <p:blipFill>
          <a:blip r:embed="rId2"/>
          <a:stretch>
            <a:fillRect/>
          </a:stretch>
        </p:blipFill>
        <p:spPr>
          <a:xfrm>
            <a:off x="-1" y="6176063"/>
            <a:ext cx="5523691" cy="681937"/>
          </a:xfrm>
          <a:prstGeom prst="rect">
            <a:avLst/>
          </a:prstGeom>
        </p:spPr>
      </p:pic>
      <p:pic>
        <p:nvPicPr>
          <p:cNvPr id="4" name="Picture 3" descr="Check out our New Channels – Sister Lakes Cable 269-424-5737">
            <a:extLst>
              <a:ext uri="{FF2B5EF4-FFF2-40B4-BE49-F238E27FC236}">
                <a16:creationId xmlns:a16="http://schemas.microsoft.com/office/drawing/2014/main" id="{147EEEB8-E6E4-2002-4D5E-00668887C8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0652" y="1946537"/>
            <a:ext cx="1828800" cy="894804"/>
          </a:xfrm>
          <a:prstGeom prst="rect">
            <a:avLst/>
          </a:prstGeom>
          <a:noFill/>
          <a:ln>
            <a:noFill/>
          </a:ln>
        </p:spPr>
      </p:pic>
    </p:spTree>
    <p:extLst>
      <p:ext uri="{BB962C8B-B14F-4D97-AF65-F5344CB8AC3E}">
        <p14:creationId xmlns:p14="http://schemas.microsoft.com/office/powerpoint/2010/main" val="993508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136" y="264304"/>
            <a:ext cx="10515600" cy="963842"/>
          </a:xfrm>
        </p:spPr>
        <p:txBody>
          <a:bodyPr>
            <a:normAutofit/>
          </a:bodyPr>
          <a:lstStyle/>
          <a:p>
            <a:pPr algn="ctr"/>
            <a:r>
              <a:rPr lang="en-US" sz="3600" b="1" dirty="0">
                <a:solidFill>
                  <a:schemeClr val="bg1"/>
                </a:solidFill>
              </a:rPr>
              <a:t>Funding Source of Last Resort</a:t>
            </a:r>
          </a:p>
        </p:txBody>
      </p:sp>
      <p:sp>
        <p:nvSpPr>
          <p:cNvPr id="5" name="Content Placeholder 4"/>
          <p:cNvSpPr>
            <a:spLocks noGrp="1"/>
          </p:cNvSpPr>
          <p:nvPr>
            <p:ph idx="1"/>
          </p:nvPr>
        </p:nvSpPr>
        <p:spPr>
          <a:xfrm>
            <a:off x="389744" y="1248655"/>
            <a:ext cx="10553075" cy="4011242"/>
          </a:xfrm>
        </p:spPr>
        <p:txBody>
          <a:bodyPr>
            <a:noAutofit/>
          </a:bodyPr>
          <a:lstStyle/>
          <a:p>
            <a:pPr>
              <a:buFont typeface="Wingdings" panose="05000000000000000000" pitchFamily="2" charset="2"/>
              <a:buChar char="§"/>
            </a:pPr>
            <a:endParaRPr lang="en-US" sz="2400" dirty="0"/>
          </a:p>
          <a:p>
            <a:pPr>
              <a:buFont typeface="Wingdings" panose="05000000000000000000" pitchFamily="2" charset="2"/>
              <a:buChar char="§"/>
            </a:pPr>
            <a:r>
              <a:rPr lang="en-US" sz="2800" b="1" dirty="0">
                <a:solidFill>
                  <a:schemeClr val="bg2">
                    <a:lumMod val="10000"/>
                  </a:schemeClr>
                </a:solidFill>
              </a:rPr>
              <a:t>The Customized Rate should be sought when all other avenues for assistance have been </a:t>
            </a:r>
            <a:r>
              <a:rPr lang="en-US" sz="2800" b="1" u="sng" dirty="0">
                <a:solidFill>
                  <a:schemeClr val="bg2">
                    <a:lumMod val="10000"/>
                  </a:schemeClr>
                </a:solidFill>
              </a:rPr>
              <a:t>exhausted </a:t>
            </a:r>
          </a:p>
          <a:p>
            <a:pPr>
              <a:buFont typeface="Wingdings" panose="05000000000000000000" pitchFamily="2" charset="2"/>
              <a:buChar char="§"/>
            </a:pPr>
            <a:endParaRPr lang="en-US" sz="2400" b="1" u="sng" dirty="0"/>
          </a:p>
          <a:p>
            <a:pPr lvl="6">
              <a:buFont typeface="Wingdings" panose="05000000000000000000" pitchFamily="2" charset="2"/>
              <a:buChar char="ü"/>
            </a:pPr>
            <a:r>
              <a:rPr lang="en-US" sz="2400" b="1" dirty="0"/>
              <a:t>Other Waiver services</a:t>
            </a:r>
          </a:p>
          <a:p>
            <a:pPr lvl="6">
              <a:buFont typeface="Wingdings" panose="05000000000000000000" pitchFamily="2" charset="2"/>
              <a:buChar char="ü"/>
            </a:pPr>
            <a:r>
              <a:rPr lang="en-US" sz="2400" b="1" dirty="0"/>
              <a:t>Crisis funding</a:t>
            </a:r>
          </a:p>
          <a:p>
            <a:pPr lvl="6">
              <a:buFont typeface="Wingdings" panose="05000000000000000000" pitchFamily="2" charset="2"/>
              <a:buChar char="ü"/>
            </a:pPr>
            <a:r>
              <a:rPr lang="en-US" sz="2400" b="1" dirty="0"/>
              <a:t>Natural supports</a:t>
            </a:r>
          </a:p>
          <a:p>
            <a:pPr lvl="6">
              <a:buFont typeface="Wingdings" panose="05000000000000000000" pitchFamily="2" charset="2"/>
              <a:buChar char="ü"/>
            </a:pPr>
            <a:r>
              <a:rPr lang="en-US" sz="2400" b="1" dirty="0"/>
              <a:t>Other community resources</a:t>
            </a:r>
          </a:p>
        </p:txBody>
      </p:sp>
      <p:pic>
        <p:nvPicPr>
          <p:cNvPr id="4" name="Picture 3" descr="Eslocura's Asylum: Tired but a champion"/>
          <p:cNvPicPr>
            <a:picLocks noChangeAspect="1"/>
          </p:cNvPicPr>
          <p:nvPr/>
        </p:nvPicPr>
        <p:blipFill>
          <a:blip r:embed="rId3">
            <a:extLst>
              <a:ext uri="{BEBA8EAE-BF5A-486C-A8C5-ECC9F3942E4B}">
                <a14:imgProps xmlns:a14="http://schemas.microsoft.com/office/drawing/2010/main">
                  <a14:imgLayer r:embed="rId4">
                    <a14:imgEffect>
                      <a14:backgroundRemoval t="697" b="99652" l="0" r="100000"/>
                    </a14:imgEffect>
                  </a14:imgLayer>
                </a14:imgProps>
              </a:ext>
              <a:ext uri="{28A0092B-C50C-407E-A947-70E740481C1C}">
                <a14:useLocalDpi xmlns:a14="http://schemas.microsoft.com/office/drawing/2010/main" val="0"/>
              </a:ext>
            </a:extLst>
          </a:blip>
          <a:stretch>
            <a:fillRect/>
          </a:stretch>
        </p:blipFill>
        <p:spPr>
          <a:xfrm>
            <a:off x="8612203" y="3716840"/>
            <a:ext cx="2330616" cy="1937248"/>
          </a:xfrm>
          <a:prstGeom prst="rect">
            <a:avLst/>
          </a:prstGeom>
        </p:spPr>
      </p:pic>
      <p:pic>
        <p:nvPicPr>
          <p:cNvPr id="6" name="Picture 5">
            <a:extLst>
              <a:ext uri="{FF2B5EF4-FFF2-40B4-BE49-F238E27FC236}">
                <a16:creationId xmlns:a16="http://schemas.microsoft.com/office/drawing/2014/main" id="{E7CE1A3B-B1BF-2F4B-87AF-417CA904DEB4}"/>
              </a:ext>
            </a:extLst>
          </p:cNvPr>
          <p:cNvPicPr>
            <a:picLocks noChangeAspect="1"/>
          </p:cNvPicPr>
          <p:nvPr/>
        </p:nvPicPr>
        <p:blipFill>
          <a:blip r:embed="rId5"/>
          <a:stretch>
            <a:fillRect/>
          </a:stretch>
        </p:blipFill>
        <p:spPr>
          <a:xfrm>
            <a:off x="-1" y="6176063"/>
            <a:ext cx="5523691" cy="681937"/>
          </a:xfrm>
          <a:prstGeom prst="rect">
            <a:avLst/>
          </a:prstGeom>
        </p:spPr>
      </p:pic>
    </p:spTree>
    <p:extLst>
      <p:ext uri="{BB962C8B-B14F-4D97-AF65-F5344CB8AC3E}">
        <p14:creationId xmlns:p14="http://schemas.microsoft.com/office/powerpoint/2010/main" val="1210304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A13E-7E02-4E2E-F9D5-4C01CD9201E1}"/>
              </a:ext>
            </a:extLst>
          </p:cNvPr>
          <p:cNvSpPr>
            <a:spLocks noGrp="1"/>
          </p:cNvSpPr>
          <p:nvPr>
            <p:ph type="title"/>
          </p:nvPr>
        </p:nvSpPr>
        <p:spPr>
          <a:xfrm>
            <a:off x="387458" y="0"/>
            <a:ext cx="10515600" cy="1325563"/>
          </a:xfrm>
        </p:spPr>
        <p:txBody>
          <a:bodyPr/>
          <a:lstStyle/>
          <a:p>
            <a:r>
              <a:rPr lang="en-US" b="1" dirty="0">
                <a:solidFill>
                  <a:schemeClr val="bg1"/>
                </a:solidFill>
              </a:rPr>
              <a:t>Important!</a:t>
            </a:r>
          </a:p>
        </p:txBody>
      </p:sp>
      <p:sp>
        <p:nvSpPr>
          <p:cNvPr id="3" name="Content Placeholder 2">
            <a:extLst>
              <a:ext uri="{FF2B5EF4-FFF2-40B4-BE49-F238E27FC236}">
                <a16:creationId xmlns:a16="http://schemas.microsoft.com/office/drawing/2014/main" id="{9D3B8269-958E-490F-2FD2-955C51BB9B02}"/>
              </a:ext>
            </a:extLst>
          </p:cNvPr>
          <p:cNvSpPr>
            <a:spLocks noGrp="1"/>
          </p:cNvSpPr>
          <p:nvPr>
            <p:ph idx="1"/>
          </p:nvPr>
        </p:nvSpPr>
        <p:spPr>
          <a:xfrm>
            <a:off x="457200" y="1174459"/>
            <a:ext cx="11347342" cy="4999327"/>
          </a:xfrm>
        </p:spPr>
        <p:txBody>
          <a:bodyPr>
            <a:normAutofit/>
          </a:bodyPr>
          <a:lstStyle/>
          <a:p>
            <a:pPr>
              <a:lnSpc>
                <a:spcPct val="100000"/>
              </a:lnSpc>
              <a:buFont typeface="Wingdings" panose="05000000000000000000" pitchFamily="2" charset="2"/>
              <a:buChar char="§"/>
            </a:pPr>
            <a:endParaRPr lang="en-US" sz="2400" b="1" u="sng" dirty="0"/>
          </a:p>
          <a:p>
            <a:pPr>
              <a:lnSpc>
                <a:spcPct val="100000"/>
              </a:lnSpc>
              <a:buFont typeface="Wingdings" panose="05000000000000000000" pitchFamily="2" charset="2"/>
              <a:buChar char="§"/>
            </a:pPr>
            <a:r>
              <a:rPr lang="en-US" sz="2400" b="1" u="sng" dirty="0"/>
              <a:t>Providers of fixed rate services </a:t>
            </a:r>
            <a:r>
              <a:rPr lang="en-US" sz="2400" dirty="0"/>
              <a:t>such as In-Home Residential, can bill both the standard rate and the customized rate, independently, so long as the hours of support do not overlap. </a:t>
            </a:r>
          </a:p>
          <a:p>
            <a:pPr>
              <a:lnSpc>
                <a:spcPct val="100000"/>
              </a:lnSpc>
              <a:buFont typeface="Wingdings" panose="05000000000000000000" pitchFamily="2" charset="2"/>
              <a:buChar char="§"/>
            </a:pPr>
            <a:endParaRPr lang="en-US" sz="1050" dirty="0"/>
          </a:p>
          <a:p>
            <a:pPr lvl="1">
              <a:lnSpc>
                <a:spcPct val="100000"/>
              </a:lnSpc>
            </a:pPr>
            <a:r>
              <a:rPr lang="en-US" sz="2000" b="1" dirty="0">
                <a:solidFill>
                  <a:schemeClr val="bg2">
                    <a:lumMod val="10000"/>
                  </a:schemeClr>
                </a:solidFill>
                <a:latin typeface="+mj-lt"/>
              </a:rPr>
              <a:t>The CRRC only approves the rate for fixed rate services, </a:t>
            </a:r>
            <a:r>
              <a:rPr lang="en-US" sz="2000" b="1" u="sng" dirty="0">
                <a:solidFill>
                  <a:schemeClr val="bg2">
                    <a:lumMod val="10000"/>
                  </a:schemeClr>
                </a:solidFill>
                <a:latin typeface="+mj-lt"/>
              </a:rPr>
              <a:t>not the total hours</a:t>
            </a:r>
            <a:r>
              <a:rPr lang="en-US" sz="2000" b="1" dirty="0">
                <a:solidFill>
                  <a:schemeClr val="bg2">
                    <a:lumMod val="10000"/>
                  </a:schemeClr>
                </a:solidFill>
                <a:latin typeface="+mj-lt"/>
              </a:rPr>
              <a:t>. It is the provider’s responsibility to only bill the customized rate for the hours necessary to safely support the individual</a:t>
            </a:r>
            <a:r>
              <a:rPr lang="en-US" sz="2000" dirty="0">
                <a:solidFill>
                  <a:schemeClr val="bg2">
                    <a:lumMod val="10000"/>
                  </a:schemeClr>
                </a:solidFill>
                <a:latin typeface="+mj-lt"/>
              </a:rPr>
              <a:t>. </a:t>
            </a:r>
          </a:p>
          <a:p>
            <a:pPr lvl="1">
              <a:lnSpc>
                <a:spcPct val="100000"/>
              </a:lnSpc>
            </a:pPr>
            <a:endParaRPr lang="en-US" sz="2200" dirty="0">
              <a:latin typeface="+mj-lt"/>
            </a:endParaRPr>
          </a:p>
          <a:p>
            <a:pPr>
              <a:lnSpc>
                <a:spcPct val="100000"/>
              </a:lnSpc>
              <a:buFont typeface="Wingdings" panose="05000000000000000000" pitchFamily="2" charset="2"/>
              <a:buChar char="§"/>
            </a:pPr>
            <a:r>
              <a:rPr lang="en-US" sz="2200" dirty="0"/>
              <a:t>The </a:t>
            </a:r>
            <a:r>
              <a:rPr lang="en-US" sz="2200" b="1" dirty="0"/>
              <a:t>NOA</a:t>
            </a:r>
            <a:r>
              <a:rPr lang="en-US" sz="2200" dirty="0"/>
              <a:t> agreement must be </a:t>
            </a:r>
            <a:r>
              <a:rPr lang="en-US" sz="2200" b="1" u="sng" dirty="0"/>
              <a:t>signed and submitted</a:t>
            </a:r>
            <a:r>
              <a:rPr lang="en-US" sz="2200" b="1" dirty="0"/>
              <a:t> </a:t>
            </a:r>
            <a:r>
              <a:rPr lang="en-US" sz="2200" dirty="0"/>
              <a:t>with the Service Authorization request. </a:t>
            </a:r>
          </a:p>
          <a:p>
            <a:endParaRPr lang="en-US" sz="2200" dirty="0">
              <a:latin typeface="+mj-lt"/>
            </a:endParaRPr>
          </a:p>
        </p:txBody>
      </p:sp>
      <p:pic>
        <p:nvPicPr>
          <p:cNvPr id="5" name="Picture 4">
            <a:extLst>
              <a:ext uri="{FF2B5EF4-FFF2-40B4-BE49-F238E27FC236}">
                <a16:creationId xmlns:a16="http://schemas.microsoft.com/office/drawing/2014/main" id="{401D6746-465D-7A00-16EB-9A3A21B37516}"/>
              </a:ext>
            </a:extLst>
          </p:cNvPr>
          <p:cNvPicPr>
            <a:picLocks noChangeAspect="1"/>
          </p:cNvPicPr>
          <p:nvPr/>
        </p:nvPicPr>
        <p:blipFill>
          <a:blip r:embed="rId2"/>
          <a:stretch>
            <a:fillRect/>
          </a:stretch>
        </p:blipFill>
        <p:spPr>
          <a:xfrm>
            <a:off x="-1" y="6176063"/>
            <a:ext cx="5523691" cy="681937"/>
          </a:xfrm>
          <a:prstGeom prst="rect">
            <a:avLst/>
          </a:prstGeom>
        </p:spPr>
      </p:pic>
    </p:spTree>
    <p:extLst>
      <p:ext uri="{BB962C8B-B14F-4D97-AF65-F5344CB8AC3E}">
        <p14:creationId xmlns:p14="http://schemas.microsoft.com/office/powerpoint/2010/main" val="84451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13023"/>
            <a:ext cx="10363200" cy="922389"/>
          </a:xfrm>
        </p:spPr>
        <p:txBody>
          <a:bodyPr>
            <a:normAutofit/>
          </a:bodyPr>
          <a:lstStyle/>
          <a:p>
            <a:r>
              <a:rPr lang="en-US" sz="4400" b="1" dirty="0"/>
              <a:t>DENIALS</a:t>
            </a:r>
            <a:endParaRPr lang="en-US" sz="4400" b="1" dirty="0">
              <a:solidFill>
                <a:schemeClr val="tx1"/>
              </a:solidFill>
            </a:endParaRPr>
          </a:p>
        </p:txBody>
      </p:sp>
      <p:sp>
        <p:nvSpPr>
          <p:cNvPr id="4" name="Subtitle 2"/>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pPr>
            <a:endParaRPr lang="en-US" sz="1800"/>
          </a:p>
        </p:txBody>
      </p:sp>
    </p:spTree>
    <p:extLst>
      <p:ext uri="{BB962C8B-B14F-4D97-AF65-F5344CB8AC3E}">
        <p14:creationId xmlns:p14="http://schemas.microsoft.com/office/powerpoint/2010/main" val="3379348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3962"/>
            <a:ext cx="10515600" cy="474324"/>
          </a:xfrm>
        </p:spPr>
        <p:txBody>
          <a:bodyPr>
            <a:noAutofit/>
          </a:bodyPr>
          <a:lstStyle/>
          <a:p>
            <a:pPr algn="ctr"/>
            <a:r>
              <a:rPr lang="en-US" sz="3600">
                <a:solidFill>
                  <a:prstClr val="white"/>
                </a:solidFill>
              </a:rPr>
              <a:t>Denials</a:t>
            </a:r>
            <a:endParaRPr lang="en-US" sz="360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40274583"/>
              </p:ext>
            </p:extLst>
          </p:nvPr>
        </p:nvGraphicFramePr>
        <p:xfrm>
          <a:off x="598018" y="1461052"/>
          <a:ext cx="10515600" cy="4354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3D0DB4B3-12E0-37D0-432C-B5FFC33B5273}"/>
              </a:ext>
            </a:extLst>
          </p:cNvPr>
          <p:cNvPicPr>
            <a:picLocks noChangeAspect="1"/>
          </p:cNvPicPr>
          <p:nvPr/>
        </p:nvPicPr>
        <p:blipFill>
          <a:blip r:embed="rId7"/>
          <a:stretch>
            <a:fillRect/>
          </a:stretch>
        </p:blipFill>
        <p:spPr>
          <a:xfrm>
            <a:off x="-1" y="6176063"/>
            <a:ext cx="5523691" cy="681937"/>
          </a:xfrm>
          <a:prstGeom prst="rect">
            <a:avLst/>
          </a:prstGeom>
        </p:spPr>
      </p:pic>
    </p:spTree>
    <p:extLst>
      <p:ext uri="{BB962C8B-B14F-4D97-AF65-F5344CB8AC3E}">
        <p14:creationId xmlns:p14="http://schemas.microsoft.com/office/powerpoint/2010/main" val="3433858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293" y="417463"/>
            <a:ext cx="8761413" cy="587043"/>
          </a:xfrm>
        </p:spPr>
        <p:txBody>
          <a:bodyPr>
            <a:normAutofit/>
          </a:bodyPr>
          <a:lstStyle/>
          <a:p>
            <a:pPr algn="ctr"/>
            <a:r>
              <a:rPr lang="en-US" sz="3600" b="1" dirty="0">
                <a:solidFill>
                  <a:prstClr val="white"/>
                </a:solidFill>
              </a:rPr>
              <a:t>Appeals </a:t>
            </a:r>
            <a:endParaRPr lang="en-US" sz="3600"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26870094"/>
              </p:ext>
            </p:extLst>
          </p:nvPr>
        </p:nvGraphicFramePr>
        <p:xfrm>
          <a:off x="431784" y="1186043"/>
          <a:ext cx="11126988" cy="4808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D791C666-D662-BFA9-243B-525CE95E995C}"/>
              </a:ext>
            </a:extLst>
          </p:cNvPr>
          <p:cNvPicPr>
            <a:picLocks noChangeAspect="1"/>
          </p:cNvPicPr>
          <p:nvPr/>
        </p:nvPicPr>
        <p:blipFill>
          <a:blip r:embed="rId7"/>
          <a:stretch>
            <a:fillRect/>
          </a:stretch>
        </p:blipFill>
        <p:spPr>
          <a:xfrm>
            <a:off x="-1" y="6176063"/>
            <a:ext cx="5523691" cy="681937"/>
          </a:xfrm>
          <a:prstGeom prst="rect">
            <a:avLst/>
          </a:prstGeom>
        </p:spPr>
      </p:pic>
    </p:spTree>
    <p:extLst>
      <p:ext uri="{BB962C8B-B14F-4D97-AF65-F5344CB8AC3E}">
        <p14:creationId xmlns:p14="http://schemas.microsoft.com/office/powerpoint/2010/main" val="798486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6869" y="453007"/>
            <a:ext cx="10363200" cy="526012"/>
          </a:xfrm>
        </p:spPr>
        <p:txBody>
          <a:bodyPr>
            <a:noAutofit/>
          </a:bodyPr>
          <a:lstStyle/>
          <a:p>
            <a:r>
              <a:rPr lang="en-US" b="1" dirty="0">
                <a:solidFill>
                  <a:schemeClr val="bg1"/>
                </a:solidFill>
              </a:rPr>
              <a:t>GETTING HELP</a:t>
            </a:r>
          </a:p>
        </p:txBody>
      </p:sp>
      <p:sp>
        <p:nvSpPr>
          <p:cNvPr id="4" name="Subtitle 2"/>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pPr>
            <a:endParaRPr lang="en-US" sz="1800"/>
          </a:p>
        </p:txBody>
      </p:sp>
      <p:sp>
        <p:nvSpPr>
          <p:cNvPr id="5" name="Subtitle 2"/>
          <p:cNvSpPr txBox="1">
            <a:spLocks/>
          </p:cNvSpPr>
          <p:nvPr/>
        </p:nvSpPr>
        <p:spPr>
          <a:xfrm>
            <a:off x="552896" y="1447800"/>
            <a:ext cx="11086206" cy="5260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u="sng" dirty="0"/>
              <a:t>Customized Rate Provider Guide</a:t>
            </a:r>
          </a:p>
          <a:p>
            <a:endParaRPr lang="en-US" dirty="0">
              <a:solidFill>
                <a:schemeClr val="accent1">
                  <a:lumMod val="40000"/>
                  <a:lumOff val="60000"/>
                </a:schemeClr>
              </a:solidFill>
            </a:endParaRPr>
          </a:p>
        </p:txBody>
      </p:sp>
      <p:sp>
        <p:nvSpPr>
          <p:cNvPr id="6" name="TextBox 5"/>
          <p:cNvSpPr txBox="1"/>
          <p:nvPr/>
        </p:nvSpPr>
        <p:spPr>
          <a:xfrm>
            <a:off x="672999" y="1905506"/>
            <a:ext cx="10846000" cy="304698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2000" b="1" dirty="0">
                <a:solidFill>
                  <a:srgbClr val="0070C0"/>
                </a:solidFill>
                <a:latin typeface="+mj-lt"/>
              </a:rPr>
              <a:t>https://dbhds.virginia.gov/developmental-services/waiver-services/</a:t>
            </a:r>
          </a:p>
          <a:p>
            <a:pPr marL="0" indent="0" algn="ctr">
              <a:buNone/>
            </a:pPr>
            <a:endParaRPr lang="en-US" sz="2000" b="1" dirty="0">
              <a:latin typeface="+mj-lt"/>
            </a:endParaRPr>
          </a:p>
          <a:p>
            <a:pPr marL="0" indent="0" algn="ctr">
              <a:buNone/>
            </a:pPr>
            <a:r>
              <a:rPr lang="en-US" sz="2400" b="1" u="sng" dirty="0"/>
              <a:t>The WaMS User Guide </a:t>
            </a:r>
          </a:p>
          <a:p>
            <a:pPr marL="0" indent="0" algn="ctr">
              <a:buNone/>
            </a:pPr>
            <a:r>
              <a:rPr lang="en-US" sz="2000" b="1" dirty="0">
                <a:latin typeface="+mj-lt"/>
              </a:rPr>
              <a:t>Home page of WaMS under “Training Manuals, Webinars, and FAQs”</a:t>
            </a:r>
          </a:p>
          <a:p>
            <a:pPr marL="0" indent="0" algn="ctr">
              <a:buNone/>
            </a:pPr>
            <a:endParaRPr lang="en-US" sz="2000" b="1" u="sng" dirty="0">
              <a:latin typeface="+mj-lt"/>
            </a:endParaRPr>
          </a:p>
          <a:p>
            <a:pPr marL="0" indent="0" algn="ctr">
              <a:buNone/>
            </a:pPr>
            <a:r>
              <a:rPr lang="en-US" sz="2400" b="1" u="sng" dirty="0"/>
              <a:t>WaMS issues </a:t>
            </a:r>
            <a:endParaRPr lang="en-US" sz="2400" b="1" dirty="0">
              <a:latin typeface="+mj-lt"/>
            </a:endParaRPr>
          </a:p>
          <a:p>
            <a:pPr marL="800100" lvl="1" indent="-342900" algn="ctr">
              <a:buFont typeface="Arial" panose="020B0604020202020204" pitchFamily="34" charset="0"/>
              <a:buChar char="•"/>
            </a:pPr>
            <a:r>
              <a:rPr lang="en-US" sz="2000" dirty="0">
                <a:latin typeface="+mj-lt"/>
              </a:rPr>
              <a:t>Email: </a:t>
            </a:r>
            <a:r>
              <a:rPr lang="en-US" sz="2000" b="1" u="sng" dirty="0">
                <a:solidFill>
                  <a:srgbClr val="0070C0"/>
                </a:solidFill>
                <a:latin typeface="+mj-lt"/>
                <a:hlinkClick r:id="rId2">
                  <a:extLst>
                    <a:ext uri="{A12FA001-AC4F-418D-AE19-62706E023703}">
                      <ahyp:hlinkClr xmlns:ahyp="http://schemas.microsoft.com/office/drawing/2018/hyperlinkcolor" val="tx"/>
                    </a:ext>
                  </a:extLst>
                </a:hlinkClick>
              </a:rPr>
              <a:t>helpdesk@wamsvirginia.org</a:t>
            </a:r>
            <a:r>
              <a:rPr lang="en-US" sz="2000" b="1" dirty="0">
                <a:solidFill>
                  <a:srgbClr val="0070C0"/>
                </a:solidFill>
                <a:latin typeface="+mj-lt"/>
              </a:rPr>
              <a:t>  </a:t>
            </a:r>
            <a:r>
              <a:rPr lang="en-US" sz="2000" dirty="0">
                <a:latin typeface="+mj-lt"/>
              </a:rPr>
              <a:t>{7:00 AM – 7:00 PM}</a:t>
            </a:r>
          </a:p>
          <a:p>
            <a:pPr marL="800100" lvl="1" indent="-342900" algn="ctr">
              <a:buFont typeface="Arial" panose="020B0604020202020204" pitchFamily="34" charset="0"/>
              <a:buChar char="•"/>
            </a:pPr>
            <a:r>
              <a:rPr lang="en-US" sz="2000" dirty="0">
                <a:latin typeface="+mj-lt"/>
              </a:rPr>
              <a:t>Phone: 844-4-VA-WaMS (844-482-9267)</a:t>
            </a:r>
          </a:p>
          <a:p>
            <a:endParaRPr lang="en-US" sz="2400" dirty="0">
              <a:solidFill>
                <a:schemeClr val="tx1"/>
              </a:solidFill>
            </a:endParaRPr>
          </a:p>
        </p:txBody>
      </p:sp>
      <p:pic>
        <p:nvPicPr>
          <p:cNvPr id="3" name="Picture 2" descr="Support Services | ORVSD | Oregon Teaches">
            <a:extLst>
              <a:ext uri="{FF2B5EF4-FFF2-40B4-BE49-F238E27FC236}">
                <a16:creationId xmlns:a16="http://schemas.microsoft.com/office/drawing/2014/main" id="{FDDA531B-87F3-8791-E470-E10A128F380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861" b="89993" l="4992" r="95364"/>
                    </a14:imgEffect>
                  </a14:imgLayer>
                </a14:imgProps>
              </a:ext>
              <a:ext uri="{28A0092B-C50C-407E-A947-70E740481C1C}">
                <a14:useLocalDpi xmlns:a14="http://schemas.microsoft.com/office/drawing/2010/main" val="0"/>
              </a:ext>
            </a:extLst>
          </a:blip>
          <a:stretch>
            <a:fillRect/>
          </a:stretch>
        </p:blipFill>
        <p:spPr>
          <a:xfrm>
            <a:off x="4272188" y="4681056"/>
            <a:ext cx="2978278" cy="2058813"/>
          </a:xfrm>
          <a:prstGeom prst="rect">
            <a:avLst/>
          </a:prstGeom>
        </p:spPr>
      </p:pic>
    </p:spTree>
    <p:extLst>
      <p:ext uri="{BB962C8B-B14F-4D97-AF65-F5344CB8AC3E}">
        <p14:creationId xmlns:p14="http://schemas.microsoft.com/office/powerpoint/2010/main" val="1940199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4EB9B-33D2-F14D-28AB-3871498D2F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901628-A6DC-4631-724B-18DF07D18346}"/>
              </a:ext>
            </a:extLst>
          </p:cNvPr>
          <p:cNvSpPr>
            <a:spLocks noGrp="1"/>
          </p:cNvSpPr>
          <p:nvPr>
            <p:ph type="ctrTitle"/>
          </p:nvPr>
        </p:nvSpPr>
        <p:spPr>
          <a:xfrm>
            <a:off x="846869" y="453007"/>
            <a:ext cx="10363200" cy="526012"/>
          </a:xfrm>
        </p:spPr>
        <p:txBody>
          <a:bodyPr>
            <a:noAutofit/>
          </a:bodyPr>
          <a:lstStyle/>
          <a:p>
            <a:r>
              <a:rPr lang="en-US" b="1" dirty="0">
                <a:solidFill>
                  <a:schemeClr val="bg1"/>
                </a:solidFill>
              </a:rPr>
              <a:t>Customized Rate Training</a:t>
            </a:r>
          </a:p>
        </p:txBody>
      </p:sp>
      <p:sp>
        <p:nvSpPr>
          <p:cNvPr id="4" name="Subtitle 2">
            <a:extLst>
              <a:ext uri="{FF2B5EF4-FFF2-40B4-BE49-F238E27FC236}">
                <a16:creationId xmlns:a16="http://schemas.microsoft.com/office/drawing/2014/main" id="{9E7FE25C-D1AF-C934-EC75-103ABFE64178}"/>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pPr>
            <a:endParaRPr lang="en-US" sz="1800"/>
          </a:p>
        </p:txBody>
      </p:sp>
      <p:sp>
        <p:nvSpPr>
          <p:cNvPr id="5" name="Subtitle 2">
            <a:extLst>
              <a:ext uri="{FF2B5EF4-FFF2-40B4-BE49-F238E27FC236}">
                <a16:creationId xmlns:a16="http://schemas.microsoft.com/office/drawing/2014/main" id="{4D0847C4-BCD1-C8BD-EE2F-DE921FDBC58E}"/>
              </a:ext>
            </a:extLst>
          </p:cNvPr>
          <p:cNvSpPr txBox="1">
            <a:spLocks/>
          </p:cNvSpPr>
          <p:nvPr/>
        </p:nvSpPr>
        <p:spPr>
          <a:xfrm>
            <a:off x="552896" y="1447800"/>
            <a:ext cx="11086206" cy="38938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chemeClr val="accent1">
                  <a:lumMod val="40000"/>
                  <a:lumOff val="60000"/>
                </a:schemeClr>
              </a:solidFill>
            </a:endParaRPr>
          </a:p>
        </p:txBody>
      </p:sp>
      <p:sp>
        <p:nvSpPr>
          <p:cNvPr id="7" name="TextBox 6">
            <a:extLst>
              <a:ext uri="{FF2B5EF4-FFF2-40B4-BE49-F238E27FC236}">
                <a16:creationId xmlns:a16="http://schemas.microsoft.com/office/drawing/2014/main" id="{387A7357-677A-7FEB-3011-0D6543F66078}"/>
              </a:ext>
            </a:extLst>
          </p:cNvPr>
          <p:cNvSpPr txBox="1"/>
          <p:nvPr/>
        </p:nvSpPr>
        <p:spPr>
          <a:xfrm>
            <a:off x="461394" y="1338744"/>
            <a:ext cx="11177708" cy="4339650"/>
          </a:xfrm>
          <a:prstGeom prst="rect">
            <a:avLst/>
          </a:prstGeom>
          <a:noFill/>
        </p:spPr>
        <p:txBody>
          <a:bodyPr wrap="square" rtlCol="0">
            <a:spAutoFit/>
          </a:bodyPr>
          <a:lstStyle/>
          <a:p>
            <a:pPr algn="ctr"/>
            <a:r>
              <a:rPr lang="en-US" sz="3600" b="1" dirty="0"/>
              <a:t>Training is available to anyone</a:t>
            </a:r>
          </a:p>
          <a:p>
            <a:pPr algn="ctr"/>
            <a:endParaRPr lang="en-US" sz="800" b="1" dirty="0"/>
          </a:p>
          <a:p>
            <a:pPr algn="ctr"/>
            <a:r>
              <a:rPr lang="en-US" sz="2400" b="1" dirty="0">
                <a:solidFill>
                  <a:schemeClr val="accent6">
                    <a:lumMod val="75000"/>
                  </a:schemeClr>
                </a:solidFill>
              </a:rPr>
              <a:t>Primary Contact: Gina Koke, Customized Rate Technical Consultant</a:t>
            </a:r>
            <a:endParaRPr lang="en-US" sz="1600" b="1" dirty="0">
              <a:solidFill>
                <a:schemeClr val="accent6">
                  <a:lumMod val="75000"/>
                </a:schemeClr>
              </a:solidFill>
            </a:endParaRPr>
          </a:p>
          <a:p>
            <a:pPr algn="ctr"/>
            <a:r>
              <a:rPr lang="en-US" sz="1600" b="1" dirty="0"/>
              <a:t> </a:t>
            </a:r>
          </a:p>
          <a:p>
            <a:pPr marL="457200" indent="-457200" algn="ctr">
              <a:buFont typeface="Wingdings" panose="05000000000000000000" pitchFamily="2" charset="2"/>
              <a:buChar char="ü"/>
            </a:pPr>
            <a:r>
              <a:rPr lang="en-US" sz="3200" dirty="0"/>
              <a:t>New providers</a:t>
            </a:r>
          </a:p>
          <a:p>
            <a:pPr marL="457200" indent="-457200" algn="ctr">
              <a:buFont typeface="Wingdings" panose="05000000000000000000" pitchFamily="2" charset="2"/>
              <a:buChar char="ü"/>
            </a:pPr>
            <a:r>
              <a:rPr lang="en-US" sz="3200" dirty="0"/>
              <a:t>New applicants</a:t>
            </a:r>
          </a:p>
          <a:p>
            <a:pPr marL="457200" indent="-457200" algn="ctr">
              <a:buFont typeface="Wingdings" panose="05000000000000000000" pitchFamily="2" charset="2"/>
              <a:buChar char="ü"/>
            </a:pPr>
            <a:r>
              <a:rPr lang="en-US" sz="3200" dirty="0"/>
              <a:t>Current applicants</a:t>
            </a:r>
          </a:p>
          <a:p>
            <a:pPr marL="457200" indent="-457200" algn="ctr">
              <a:buFont typeface="Wingdings" panose="05000000000000000000" pitchFamily="2" charset="2"/>
              <a:buChar char="ü"/>
            </a:pPr>
            <a:r>
              <a:rPr lang="en-US" sz="3200" dirty="0"/>
              <a:t>Support Coordinators</a:t>
            </a:r>
          </a:p>
          <a:p>
            <a:pPr marL="457200" indent="-457200" algn="ctr">
              <a:buFont typeface="Wingdings" panose="05000000000000000000" pitchFamily="2" charset="2"/>
              <a:buChar char="ü"/>
            </a:pPr>
            <a:r>
              <a:rPr lang="en-US" sz="3200" dirty="0"/>
              <a:t>Therapeutic Consultants</a:t>
            </a:r>
          </a:p>
          <a:p>
            <a:pPr marL="457200" indent="-457200" algn="ctr">
              <a:buFont typeface="Wingdings" panose="05000000000000000000" pitchFamily="2" charset="2"/>
              <a:buChar char="ü"/>
            </a:pPr>
            <a:r>
              <a:rPr lang="en-US" sz="3200" dirty="0"/>
              <a:t>Literally anyone interested! </a:t>
            </a:r>
          </a:p>
        </p:txBody>
      </p:sp>
    </p:spTree>
    <p:extLst>
      <p:ext uri="{BB962C8B-B14F-4D97-AF65-F5344CB8AC3E}">
        <p14:creationId xmlns:p14="http://schemas.microsoft.com/office/powerpoint/2010/main" val="2855859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3519"/>
            <a:ext cx="10515600" cy="519294"/>
          </a:xfrm>
        </p:spPr>
        <p:txBody>
          <a:bodyPr>
            <a:noAutofit/>
          </a:bodyPr>
          <a:lstStyle/>
          <a:p>
            <a:pPr algn="ctr"/>
            <a:r>
              <a:rPr lang="en-US" sz="3600" b="1" dirty="0">
                <a:solidFill>
                  <a:prstClr val="white"/>
                </a:solidFill>
              </a:rPr>
              <a:t>Support Staff</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0247009"/>
              </p:ext>
            </p:extLst>
          </p:nvPr>
        </p:nvGraphicFramePr>
        <p:xfrm>
          <a:off x="617841" y="1537565"/>
          <a:ext cx="10838872" cy="4281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C23ADCEC-DF9A-E8DD-6FD5-7EBB548AF1AE}"/>
              </a:ext>
            </a:extLst>
          </p:cNvPr>
          <p:cNvPicPr>
            <a:picLocks noChangeAspect="1"/>
          </p:cNvPicPr>
          <p:nvPr/>
        </p:nvPicPr>
        <p:blipFill>
          <a:blip r:embed="rId8"/>
          <a:stretch>
            <a:fillRect/>
          </a:stretch>
        </p:blipFill>
        <p:spPr>
          <a:xfrm>
            <a:off x="-1" y="6176063"/>
            <a:ext cx="5523691" cy="681937"/>
          </a:xfrm>
          <a:prstGeom prst="rect">
            <a:avLst/>
          </a:prstGeom>
        </p:spPr>
      </p:pic>
    </p:spTree>
    <p:extLst>
      <p:ext uri="{BB962C8B-B14F-4D97-AF65-F5344CB8AC3E}">
        <p14:creationId xmlns:p14="http://schemas.microsoft.com/office/powerpoint/2010/main" val="3908409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41887"/>
            <a:ext cx="10363200" cy="922389"/>
          </a:xfrm>
        </p:spPr>
        <p:txBody>
          <a:bodyPr/>
          <a:lstStyle/>
          <a:p>
            <a:r>
              <a:rPr lang="en-US" sz="4800"/>
              <a:t>QUESTIONS?</a:t>
            </a:r>
            <a:endParaRPr lang="en-US" sz="4800">
              <a:solidFill>
                <a:schemeClr val="tx1"/>
              </a:solidFill>
            </a:endParaRPr>
          </a:p>
        </p:txBody>
      </p:sp>
      <p:sp>
        <p:nvSpPr>
          <p:cNvPr id="4" name="Subtitle 2"/>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pPr>
            <a:endParaRPr lang="en-US" sz="1800"/>
          </a:p>
        </p:txBody>
      </p:sp>
      <p:pic>
        <p:nvPicPr>
          <p:cNvPr id="3" name="Picture 2"/>
          <p:cNvPicPr>
            <a:picLocks noChangeAspect="1"/>
          </p:cNvPicPr>
          <p:nvPr/>
        </p:nvPicPr>
        <p:blipFill>
          <a:blip r:embed="rId2"/>
          <a:stretch>
            <a:fillRect/>
          </a:stretch>
        </p:blipFill>
        <p:spPr>
          <a:xfrm>
            <a:off x="4416406" y="2074844"/>
            <a:ext cx="3359187" cy="3359187"/>
          </a:xfrm>
          <a:prstGeom prst="rect">
            <a:avLst/>
          </a:prstGeom>
        </p:spPr>
      </p:pic>
      <p:sp>
        <p:nvSpPr>
          <p:cNvPr id="7" name="Rectangle 1">
            <a:extLst>
              <a:ext uri="{FF2B5EF4-FFF2-40B4-BE49-F238E27FC236}">
                <a16:creationId xmlns:a16="http://schemas.microsoft.com/office/drawing/2014/main" id="{D66F2BFA-21F6-BB8C-84DD-15A060497F83}"/>
              </a:ext>
            </a:extLst>
          </p:cNvPr>
          <p:cNvSpPr>
            <a:spLocks noChangeArrowheads="1"/>
          </p:cNvSpPr>
          <p:nvPr/>
        </p:nvSpPr>
        <p:spPr bwMode="auto">
          <a:xfrm>
            <a:off x="301752" y="5081225"/>
            <a:ext cx="214513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42424"/>
                </a:solidFill>
                <a:effectLst/>
                <a:latin typeface="Calibri" panose="020F0502020204030204" pitchFamily="34" charset="0"/>
                <a:cs typeface="Calibri" panose="020F0502020204030204" pitchFamily="34" charset="0"/>
              </a:rPr>
              <a:t> </a:t>
            </a:r>
            <a:br>
              <a:rPr kumimoji="0" lang="en-US" altLang="en-US" sz="1100" b="0" i="0" u="none" strike="noStrike" cap="none" normalizeH="0" baseline="0" dirty="0">
                <a:ln>
                  <a:noFill/>
                </a:ln>
                <a:solidFill>
                  <a:srgbClr val="242424"/>
                </a:solidFill>
                <a:effectLst/>
                <a:latin typeface="Calibri" panose="020F0502020204030204" pitchFamily="34" charset="0"/>
                <a:cs typeface="Calibri" panose="020F0502020204030204" pitchFamily="34" charset="0"/>
              </a:rPr>
            </a:br>
            <a:r>
              <a:rPr kumimoji="0" lang="en-US" altLang="en-US" sz="1200" b="0" i="0" u="none" strike="noStrike" cap="none" normalizeH="0" baseline="0" dirty="0">
                <a:ln>
                  <a:noFill/>
                </a:ln>
                <a:solidFill>
                  <a:srgbClr val="242424"/>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a:ln>
                  <a:noFill/>
                </a:ln>
                <a:solidFill>
                  <a:srgbClr val="242424"/>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dirty="0">
                <a:ln>
                  <a:noFill/>
                </a:ln>
                <a:solidFill>
                  <a:srgbClr val="242424"/>
                </a:solidFill>
                <a:effectLst/>
                <a:latin typeface="Helvetica Light"/>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42424"/>
                </a:solidFill>
                <a:effectLst/>
                <a:latin typeface="Calibri" panose="020F0502020204030204" pitchFamily="34" charset="0"/>
                <a:cs typeface="Calibri" panose="020F0502020204030204" pitchFamily="34" charset="0"/>
              </a:rPr>
              <a:t> </a:t>
            </a:r>
            <a:br>
              <a:rPr kumimoji="0" lang="en-US" altLang="en-US" sz="1100" b="0" i="0" u="none" strike="noStrike" cap="none" normalizeH="0" baseline="0" dirty="0">
                <a:ln>
                  <a:noFill/>
                </a:ln>
                <a:solidFill>
                  <a:srgbClr val="242424"/>
                </a:solidFill>
                <a:effectLst/>
                <a:latin typeface="Calibri" panose="020F0502020204030204" pitchFamily="34" charset="0"/>
                <a:cs typeface="Calibri" panose="020F050202020403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8743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63036632"/>
              </p:ext>
            </p:extLst>
          </p:nvPr>
        </p:nvGraphicFramePr>
        <p:xfrm>
          <a:off x="528506" y="1209374"/>
          <a:ext cx="10578221" cy="4298063"/>
        </p:xfrm>
        <a:graphic>
          <a:graphicData uri="http://schemas.openxmlformats.org/drawingml/2006/table">
            <a:tbl>
              <a:tblPr firstRow="1" firstCol="1" bandRow="1">
                <a:tableStyleId>{5940675A-B579-460E-94D1-54222C63F5DA}</a:tableStyleId>
              </a:tblPr>
              <a:tblGrid>
                <a:gridCol w="5410900">
                  <a:extLst>
                    <a:ext uri="{9D8B030D-6E8A-4147-A177-3AD203B41FA5}">
                      <a16:colId xmlns:a16="http://schemas.microsoft.com/office/drawing/2014/main" val="527917062"/>
                    </a:ext>
                  </a:extLst>
                </a:gridCol>
                <a:gridCol w="5167321">
                  <a:extLst>
                    <a:ext uri="{9D8B030D-6E8A-4147-A177-3AD203B41FA5}">
                      <a16:colId xmlns:a16="http://schemas.microsoft.com/office/drawing/2014/main" val="577768993"/>
                    </a:ext>
                  </a:extLst>
                </a:gridCol>
              </a:tblGrid>
              <a:tr h="499505">
                <a:tc>
                  <a:txBody>
                    <a:bodyPr/>
                    <a:lstStyle/>
                    <a:p>
                      <a:pPr marL="0" marR="0" algn="ctr">
                        <a:lnSpc>
                          <a:spcPct val="107000"/>
                        </a:lnSpc>
                        <a:spcBef>
                          <a:spcPts val="0"/>
                        </a:spcBef>
                        <a:spcAft>
                          <a:spcPts val="0"/>
                        </a:spcAft>
                      </a:pPr>
                      <a:r>
                        <a:rPr lang="en-US" sz="2400" b="1" dirty="0">
                          <a:solidFill>
                            <a:schemeClr val="bg2">
                              <a:lumMod val="10000"/>
                            </a:schemeClr>
                          </a:solidFill>
                          <a:effectLst/>
                        </a:rPr>
                        <a:t>Family &amp; Individual Supports Waiver</a:t>
                      </a:r>
                      <a:endParaRPr lang="en-US" sz="24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0" marR="0" algn="l">
                        <a:lnSpc>
                          <a:spcPct val="107000"/>
                        </a:lnSpc>
                        <a:spcBef>
                          <a:spcPts val="0"/>
                        </a:spcBef>
                        <a:spcAft>
                          <a:spcPts val="0"/>
                        </a:spcAft>
                      </a:pPr>
                      <a:r>
                        <a:rPr lang="en-US" sz="2400" b="1" dirty="0">
                          <a:solidFill>
                            <a:schemeClr val="bg2">
                              <a:lumMod val="10000"/>
                            </a:schemeClr>
                          </a:solidFill>
                          <a:effectLst/>
                        </a:rPr>
                        <a:t>Community Living Waiver</a:t>
                      </a:r>
                      <a:endParaRPr lang="en-US" sz="2400" b="1"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3014041047"/>
                  </a:ext>
                </a:extLst>
              </a:tr>
              <a:tr h="566029">
                <a:tc>
                  <a:txBody>
                    <a:bodyPr/>
                    <a:lstStyle/>
                    <a:p>
                      <a:pPr marL="0" marR="0">
                        <a:lnSpc>
                          <a:spcPct val="107000"/>
                        </a:lnSpc>
                        <a:spcBef>
                          <a:spcPts val="0"/>
                        </a:spcBef>
                        <a:spcAft>
                          <a:spcPts val="0"/>
                        </a:spcAft>
                      </a:pPr>
                      <a:r>
                        <a:rPr lang="en-US" sz="2000" b="1" dirty="0">
                          <a:effectLst/>
                        </a:rPr>
                        <a:t>Community Coaching</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Community Coaching</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8538270"/>
                  </a:ext>
                </a:extLst>
              </a:tr>
              <a:tr h="566029">
                <a:tc>
                  <a:txBody>
                    <a:bodyPr/>
                    <a:lstStyle/>
                    <a:p>
                      <a:pPr marL="0" marR="0">
                        <a:lnSpc>
                          <a:spcPct val="107000"/>
                        </a:lnSpc>
                        <a:spcBef>
                          <a:spcPts val="0"/>
                        </a:spcBef>
                        <a:spcAft>
                          <a:spcPts val="0"/>
                        </a:spcAft>
                      </a:pPr>
                      <a:r>
                        <a:rPr lang="en-US" sz="2000" b="1" dirty="0">
                          <a:effectLst/>
                        </a:rPr>
                        <a:t>Group Day </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Group Day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4012853"/>
                  </a:ext>
                </a:extLst>
              </a:tr>
              <a:tr h="566029">
                <a:tc>
                  <a:txBody>
                    <a:bodyPr/>
                    <a:lstStyle/>
                    <a:p>
                      <a:pPr marL="0" marR="0">
                        <a:lnSpc>
                          <a:spcPct val="107000"/>
                        </a:lnSpc>
                        <a:spcBef>
                          <a:spcPts val="0"/>
                        </a:spcBef>
                        <a:spcAft>
                          <a:spcPts val="0"/>
                        </a:spcAft>
                      </a:pPr>
                      <a:r>
                        <a:rPr lang="en-US" sz="2000" b="1" dirty="0">
                          <a:effectLst/>
                        </a:rPr>
                        <a:t>In-Home Supports</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In-Home Supports</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1779894"/>
                  </a:ext>
                </a:extLst>
              </a:tr>
              <a:tr h="566029">
                <a:tc>
                  <a:txBody>
                    <a:bodyPr/>
                    <a:lstStyle/>
                    <a:p>
                      <a:pPr marL="0" marR="0">
                        <a:lnSpc>
                          <a:spcPct val="107000"/>
                        </a:lnSpc>
                        <a:spcBef>
                          <a:spcPts val="0"/>
                        </a:spcBef>
                        <a:spcAft>
                          <a:spcPts val="0"/>
                        </a:spcAft>
                      </a:pPr>
                      <a:r>
                        <a:rPr lang="en-US" sz="2000" b="1" dirty="0">
                          <a:effectLst/>
                        </a:rPr>
                        <a:t>Supported Living</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Supported Living</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2715185"/>
                  </a:ext>
                </a:extLst>
              </a:tr>
              <a:tr h="283015">
                <a:tc rowSpan="2">
                  <a:txBody>
                    <a:bodyPr/>
                    <a:lstStyle/>
                    <a:p>
                      <a:pPr marL="0" marR="0">
                        <a:lnSpc>
                          <a:spcPct val="107000"/>
                        </a:lnSpc>
                        <a:spcBef>
                          <a:spcPts val="0"/>
                        </a:spcBef>
                        <a:spcAft>
                          <a:spcPts val="0"/>
                        </a:spcAft>
                      </a:pPr>
                      <a:r>
                        <a:rPr lang="en-US" sz="2000" dirty="0">
                          <a:effectLst/>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Sponsored Residential</a:t>
                      </a:r>
                    </a:p>
                    <a:p>
                      <a:pPr marL="0" marR="0">
                        <a:lnSpc>
                          <a:spcPct val="107000"/>
                        </a:lnSpc>
                        <a:spcBef>
                          <a:spcPts val="0"/>
                        </a:spcBef>
                        <a:spcAft>
                          <a:spcPts val="0"/>
                        </a:spcAft>
                      </a:pP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5732244"/>
                  </a:ext>
                </a:extLst>
              </a:tr>
              <a:tr h="632438">
                <a:tc vMerge="1">
                  <a:txBody>
                    <a:bodyPr/>
                    <a:lstStyle/>
                    <a:p>
                      <a:endParaRPr lang="en-US"/>
                    </a:p>
                  </a:txBody>
                  <a:tcPr/>
                </a:tc>
                <a:tc>
                  <a:txBody>
                    <a:bodyPr/>
                    <a:lstStyle/>
                    <a:p>
                      <a:pPr marL="0" marR="0">
                        <a:lnSpc>
                          <a:spcPct val="107000"/>
                        </a:lnSpc>
                        <a:spcBef>
                          <a:spcPts val="0"/>
                        </a:spcBef>
                        <a:spcAft>
                          <a:spcPts val="0"/>
                        </a:spcAft>
                      </a:pPr>
                      <a:r>
                        <a:rPr lang="en-US" sz="2000" b="1" dirty="0">
                          <a:effectLst/>
                        </a:rPr>
                        <a:t>Group</a:t>
                      </a:r>
                      <a:r>
                        <a:rPr lang="en-US" sz="2000" b="1" baseline="0" dirty="0">
                          <a:effectLst/>
                        </a:rPr>
                        <a:t> Home</a:t>
                      </a:r>
                      <a:endParaRPr lang="en-US"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99764"/>
                  </a:ext>
                </a:extLst>
              </a:tr>
            </a:tbl>
          </a:graphicData>
        </a:graphic>
      </p:graphicFrame>
      <p:sp>
        <p:nvSpPr>
          <p:cNvPr id="5" name="Title 4"/>
          <p:cNvSpPr>
            <a:spLocks noGrp="1"/>
          </p:cNvSpPr>
          <p:nvPr>
            <p:ph type="title"/>
          </p:nvPr>
        </p:nvSpPr>
        <p:spPr>
          <a:xfrm>
            <a:off x="3451582" y="515968"/>
            <a:ext cx="4961033" cy="448732"/>
          </a:xfrm>
        </p:spPr>
        <p:txBody>
          <a:bodyPr>
            <a:noAutofit/>
          </a:bodyPr>
          <a:lstStyle/>
          <a:p>
            <a:pPr algn="ctr"/>
            <a:r>
              <a:rPr lang="en-US" b="1" dirty="0">
                <a:solidFill>
                  <a:schemeClr val="bg1"/>
                </a:solidFill>
              </a:rPr>
              <a:t>Eligible Waivers</a:t>
            </a:r>
          </a:p>
        </p:txBody>
      </p:sp>
      <p:sp>
        <p:nvSpPr>
          <p:cNvPr id="6" name="Content Placeholder 5"/>
          <p:cNvSpPr>
            <a:spLocks noGrp="1"/>
          </p:cNvSpPr>
          <p:nvPr>
            <p:ph idx="1"/>
          </p:nvPr>
        </p:nvSpPr>
        <p:spPr>
          <a:xfrm>
            <a:off x="1025236" y="2147455"/>
            <a:ext cx="10044546" cy="4336471"/>
          </a:xfrm>
        </p:spPr>
        <p:txBody>
          <a:bodyPr/>
          <a:lstStyle/>
          <a:p>
            <a:pPr marL="0" indent="0">
              <a:buNone/>
            </a:pPr>
            <a:r>
              <a:rPr lang="en-US" dirty="0">
                <a:solidFill>
                  <a:schemeClr val="bg1"/>
                </a:solidFill>
              </a:rPr>
              <a:t>.</a:t>
            </a:r>
          </a:p>
        </p:txBody>
      </p:sp>
      <p:pic>
        <p:nvPicPr>
          <p:cNvPr id="4" name="Picture 3">
            <a:extLst>
              <a:ext uri="{FF2B5EF4-FFF2-40B4-BE49-F238E27FC236}">
                <a16:creationId xmlns:a16="http://schemas.microsoft.com/office/drawing/2014/main" id="{FF95A948-A6D1-898B-373E-D04F450D1550}"/>
              </a:ext>
            </a:extLst>
          </p:cNvPr>
          <p:cNvPicPr>
            <a:picLocks noChangeAspect="1"/>
          </p:cNvPicPr>
          <p:nvPr/>
        </p:nvPicPr>
        <p:blipFill>
          <a:blip r:embed="rId3"/>
          <a:stretch>
            <a:fillRect/>
          </a:stretch>
        </p:blipFill>
        <p:spPr>
          <a:xfrm>
            <a:off x="-1" y="6176063"/>
            <a:ext cx="5523691" cy="681937"/>
          </a:xfrm>
          <a:prstGeom prst="rect">
            <a:avLst/>
          </a:prstGeom>
        </p:spPr>
      </p:pic>
    </p:spTree>
    <p:extLst>
      <p:ext uri="{BB962C8B-B14F-4D97-AF65-F5344CB8AC3E}">
        <p14:creationId xmlns:p14="http://schemas.microsoft.com/office/powerpoint/2010/main" val="2359220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637" y="387928"/>
            <a:ext cx="10880436" cy="591127"/>
          </a:xfrm>
        </p:spPr>
        <p:txBody>
          <a:bodyPr>
            <a:normAutofit/>
          </a:bodyPr>
          <a:lstStyle/>
          <a:p>
            <a:r>
              <a:rPr lang="en-US" b="1" dirty="0">
                <a:solidFill>
                  <a:schemeClr val="bg1"/>
                </a:solidFill>
              </a:rPr>
              <a:t>Customized Rate Roles</a:t>
            </a:r>
          </a:p>
        </p:txBody>
      </p:sp>
      <p:sp>
        <p:nvSpPr>
          <p:cNvPr id="4" name="Subtitle 2"/>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DC51AA6A-A95B-51D3-EFA7-0937E801BE0F}"/>
              </a:ext>
            </a:extLst>
          </p:cNvPr>
          <p:cNvGraphicFramePr>
            <a:graphicFrameLocks noGrp="1"/>
          </p:cNvGraphicFramePr>
          <p:nvPr>
            <p:extLst>
              <p:ext uri="{D42A27DB-BD31-4B8C-83A1-F6EECF244321}">
                <p14:modId xmlns:p14="http://schemas.microsoft.com/office/powerpoint/2010/main" val="4138346310"/>
              </p:ext>
            </p:extLst>
          </p:nvPr>
        </p:nvGraphicFramePr>
        <p:xfrm>
          <a:off x="415637" y="1590819"/>
          <a:ext cx="11018980" cy="3740727"/>
        </p:xfrm>
        <a:graphic>
          <a:graphicData uri="http://schemas.openxmlformats.org/drawingml/2006/table">
            <a:tbl>
              <a:tblPr firstRow="1" bandRow="1">
                <a:tableStyleId>{5C22544A-7EE6-4342-B048-85BDC9FD1C3A}</a:tableStyleId>
              </a:tblPr>
              <a:tblGrid>
                <a:gridCol w="2754745">
                  <a:extLst>
                    <a:ext uri="{9D8B030D-6E8A-4147-A177-3AD203B41FA5}">
                      <a16:colId xmlns:a16="http://schemas.microsoft.com/office/drawing/2014/main" val="3015072180"/>
                    </a:ext>
                  </a:extLst>
                </a:gridCol>
                <a:gridCol w="2754745">
                  <a:extLst>
                    <a:ext uri="{9D8B030D-6E8A-4147-A177-3AD203B41FA5}">
                      <a16:colId xmlns:a16="http://schemas.microsoft.com/office/drawing/2014/main" val="315534238"/>
                    </a:ext>
                  </a:extLst>
                </a:gridCol>
                <a:gridCol w="2830947">
                  <a:extLst>
                    <a:ext uri="{9D8B030D-6E8A-4147-A177-3AD203B41FA5}">
                      <a16:colId xmlns:a16="http://schemas.microsoft.com/office/drawing/2014/main" val="4288063999"/>
                    </a:ext>
                  </a:extLst>
                </a:gridCol>
                <a:gridCol w="2678543">
                  <a:extLst>
                    <a:ext uri="{9D8B030D-6E8A-4147-A177-3AD203B41FA5}">
                      <a16:colId xmlns:a16="http://schemas.microsoft.com/office/drawing/2014/main" val="463895019"/>
                    </a:ext>
                  </a:extLst>
                </a:gridCol>
              </a:tblGrid>
              <a:tr h="3740727">
                <a:tc>
                  <a:txBody>
                    <a:bodyPr/>
                    <a:lstStyle/>
                    <a:p>
                      <a:pPr marL="0" marR="0" lvl="0" indent="0" algn="ctr" defTabSz="1244600" rtl="0" eaLnBrk="1" fontAlgn="auto" latinLnBrk="0" hangingPunct="1">
                        <a:lnSpc>
                          <a:spcPct val="90000"/>
                        </a:lnSpc>
                        <a:spcBef>
                          <a:spcPct val="0"/>
                        </a:spcBef>
                        <a:spcAft>
                          <a:spcPct val="35000"/>
                        </a:spcAft>
                        <a:buClrTx/>
                        <a:buSzTx/>
                        <a:buFontTx/>
                        <a:buNone/>
                        <a:tabLst/>
                        <a:defRPr/>
                      </a:pPr>
                      <a:endParaRPr kumimoji="0" lang="en-US" sz="2400" b="1" i="0" u="none" strike="noStrike" kern="1200" cap="none" spc="0" normalizeH="0" baseline="0" noProof="0" dirty="0">
                        <a:ln>
                          <a:noFill/>
                        </a:ln>
                        <a:solidFill>
                          <a:schemeClr val="accent6">
                            <a:lumMod val="60000"/>
                            <a:lumOff val="40000"/>
                          </a:schemeClr>
                        </a:solidFill>
                        <a:effectLst/>
                        <a:uLnTx/>
                        <a:uFillTx/>
                        <a:latin typeface="+mj-lt"/>
                        <a:ea typeface="+mn-ea"/>
                        <a:cs typeface="+mn-cs"/>
                      </a:endParaRPr>
                    </a:p>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400" b="1" i="0" u="none" strike="noStrike" kern="1200" cap="none" spc="0" normalizeH="0" baseline="0" noProof="0" dirty="0">
                        <a:ln>
                          <a:noFill/>
                        </a:ln>
                        <a:solidFill>
                          <a:schemeClr val="accent6">
                            <a:lumMod val="75000"/>
                          </a:schemeClr>
                        </a:solidFill>
                        <a:effectLst/>
                        <a:uLnTx/>
                        <a:uFillTx/>
                        <a:latin typeface="+mn-lt"/>
                        <a:ea typeface="+mn-ea"/>
                        <a:cs typeface="+mn-cs"/>
                      </a:endParaRPr>
                    </a:p>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schemeClr val="tx2">
                              <a:lumMod val="50000"/>
                            </a:schemeClr>
                          </a:solidFill>
                          <a:effectLst/>
                          <a:uLnTx/>
                          <a:uFillTx/>
                          <a:latin typeface="+mn-lt"/>
                          <a:ea typeface="+mn-ea"/>
                          <a:cs typeface="+mn-cs"/>
                        </a:rPr>
                        <a:t>Administrator</a:t>
                      </a:r>
                    </a:p>
                    <a:p>
                      <a:endParaRPr lang="en-US" sz="2400" dirty="0">
                        <a:solidFill>
                          <a:schemeClr val="accent6">
                            <a:lumMod val="75000"/>
                          </a:schemeClr>
                        </a:solidFill>
                        <a:latin typeface="+mj-lt"/>
                      </a:endParaRPr>
                    </a:p>
                  </a:txBody>
                  <a:tcPr>
                    <a:solidFill>
                      <a:schemeClr val="accent6">
                        <a:lumMod val="40000"/>
                        <a:lumOff val="60000"/>
                      </a:schemeClr>
                    </a:solidFill>
                  </a:tcPr>
                </a:tc>
                <a:tc>
                  <a:txBody>
                    <a:bodyPr/>
                    <a:lstStyle/>
                    <a:p>
                      <a:pPr lvl="0" algn="ctr" rtl="0"/>
                      <a:endParaRPr lang="en-US" sz="2800" b="1" dirty="0">
                        <a:solidFill>
                          <a:schemeClr val="tx2">
                            <a:lumMod val="50000"/>
                          </a:schemeClr>
                        </a:solidFill>
                        <a:latin typeface="+mn-lt"/>
                      </a:endParaRPr>
                    </a:p>
                    <a:p>
                      <a:pPr lvl="0" algn="ctr" rtl="0"/>
                      <a:endParaRPr lang="en-US" sz="2800" b="1" dirty="0">
                        <a:solidFill>
                          <a:schemeClr val="tx2">
                            <a:lumMod val="50000"/>
                          </a:schemeClr>
                        </a:solidFill>
                        <a:latin typeface="+mn-lt"/>
                      </a:endParaRPr>
                    </a:p>
                    <a:p>
                      <a:pPr lvl="0" algn="ctr" rtl="0"/>
                      <a:r>
                        <a:rPr lang="en-US" sz="2800" b="1" dirty="0">
                          <a:solidFill>
                            <a:schemeClr val="tx2">
                              <a:lumMod val="50000"/>
                            </a:schemeClr>
                          </a:solidFill>
                          <a:latin typeface="+mn-lt"/>
                        </a:rPr>
                        <a:t>Processor</a:t>
                      </a:r>
                    </a:p>
                    <a:p>
                      <a:pPr algn="ctr"/>
                      <a:endParaRPr lang="en-US" sz="2800" dirty="0">
                        <a:solidFill>
                          <a:schemeClr val="tx2">
                            <a:lumMod val="50000"/>
                          </a:schemeClr>
                        </a:solidFill>
                        <a:latin typeface="+mn-lt"/>
                      </a:endParaRPr>
                    </a:p>
                  </a:txBody>
                  <a:tcPr>
                    <a:solidFill>
                      <a:schemeClr val="accent6">
                        <a:lumMod val="40000"/>
                        <a:lumOff val="60000"/>
                      </a:schemeClr>
                    </a:solidFill>
                  </a:tcPr>
                </a:tc>
                <a:tc>
                  <a:txBody>
                    <a:bodyPr/>
                    <a:lstStyle/>
                    <a:p>
                      <a:pPr lvl="0" algn="ctr" rtl="0"/>
                      <a:endParaRPr lang="en-US" sz="2800" b="1" dirty="0">
                        <a:solidFill>
                          <a:schemeClr val="tx2">
                            <a:lumMod val="50000"/>
                          </a:schemeClr>
                        </a:solidFill>
                        <a:latin typeface="+mn-lt"/>
                      </a:endParaRPr>
                    </a:p>
                    <a:p>
                      <a:pPr lvl="0" algn="ctr" rtl="0"/>
                      <a:endParaRPr lang="en-US" sz="2800" b="1" dirty="0">
                        <a:solidFill>
                          <a:schemeClr val="tx2">
                            <a:lumMod val="50000"/>
                          </a:schemeClr>
                        </a:solidFill>
                        <a:latin typeface="+mn-lt"/>
                      </a:endParaRPr>
                    </a:p>
                    <a:p>
                      <a:pPr lvl="0" algn="ctr" rtl="0"/>
                      <a:r>
                        <a:rPr lang="en-US" sz="2800" b="1" dirty="0">
                          <a:solidFill>
                            <a:schemeClr val="tx2">
                              <a:lumMod val="50000"/>
                            </a:schemeClr>
                          </a:solidFill>
                          <a:latin typeface="+mn-lt"/>
                        </a:rPr>
                        <a:t>Customized Rate Technical  Consultant </a:t>
                      </a:r>
                    </a:p>
                    <a:p>
                      <a:pPr lvl="0" algn="ctr" rtl="0"/>
                      <a:r>
                        <a:rPr lang="en-US" sz="2800" b="1" dirty="0">
                          <a:solidFill>
                            <a:schemeClr val="tx2">
                              <a:lumMod val="50000"/>
                            </a:schemeClr>
                          </a:solidFill>
                          <a:latin typeface="+mn-lt"/>
                        </a:rPr>
                        <a:t>(CRTC)</a:t>
                      </a:r>
                    </a:p>
                    <a:p>
                      <a:pPr algn="ctr"/>
                      <a:endParaRPr lang="en-US" sz="2800" dirty="0">
                        <a:solidFill>
                          <a:schemeClr val="tx2">
                            <a:lumMod val="50000"/>
                          </a:schemeClr>
                        </a:solidFill>
                        <a:latin typeface="+mn-lt"/>
                      </a:endParaRPr>
                    </a:p>
                  </a:txBody>
                  <a:tcPr>
                    <a:solidFill>
                      <a:schemeClr val="accent6">
                        <a:lumMod val="40000"/>
                        <a:lumOff val="60000"/>
                      </a:schemeClr>
                    </a:solidFill>
                  </a:tcPr>
                </a:tc>
                <a:tc>
                  <a:txBody>
                    <a:bodyPr/>
                    <a:lstStyle/>
                    <a:p>
                      <a:pPr lvl="0" rtl="0"/>
                      <a:endParaRPr lang="en-US" sz="2800" b="1" dirty="0">
                        <a:solidFill>
                          <a:schemeClr val="tx2">
                            <a:lumMod val="50000"/>
                          </a:schemeClr>
                        </a:solidFill>
                        <a:latin typeface="+mn-lt"/>
                      </a:endParaRPr>
                    </a:p>
                    <a:p>
                      <a:pPr lvl="0" rtl="0"/>
                      <a:endParaRPr lang="en-US" sz="2800" b="1" dirty="0">
                        <a:solidFill>
                          <a:schemeClr val="tx2">
                            <a:lumMod val="50000"/>
                          </a:schemeClr>
                        </a:solidFill>
                        <a:latin typeface="+mn-lt"/>
                      </a:endParaRPr>
                    </a:p>
                    <a:p>
                      <a:pPr lvl="0" algn="ctr" rtl="0"/>
                      <a:r>
                        <a:rPr lang="en-US" sz="2800" b="1" dirty="0">
                          <a:solidFill>
                            <a:schemeClr val="tx2">
                              <a:lumMod val="50000"/>
                            </a:schemeClr>
                          </a:solidFill>
                          <a:latin typeface="+mn-lt"/>
                        </a:rPr>
                        <a:t>Customized Rate Review Committee (CRRC)</a:t>
                      </a:r>
                    </a:p>
                    <a:p>
                      <a:endParaRPr lang="en-US" sz="2800" dirty="0">
                        <a:solidFill>
                          <a:schemeClr val="tx2">
                            <a:lumMod val="50000"/>
                          </a:schemeClr>
                        </a:solidFill>
                        <a:latin typeface="+mn-lt"/>
                      </a:endParaRPr>
                    </a:p>
                  </a:txBody>
                  <a:tcPr>
                    <a:solidFill>
                      <a:schemeClr val="accent6">
                        <a:lumMod val="40000"/>
                        <a:lumOff val="60000"/>
                      </a:schemeClr>
                    </a:solidFill>
                  </a:tcPr>
                </a:tc>
                <a:extLst>
                  <a:ext uri="{0D108BD9-81ED-4DB2-BD59-A6C34878D82A}">
                    <a16:rowId xmlns:a16="http://schemas.microsoft.com/office/drawing/2014/main" val="1507219869"/>
                  </a:ext>
                </a:extLst>
              </a:tr>
            </a:tbl>
          </a:graphicData>
        </a:graphic>
      </p:graphicFrame>
    </p:spTree>
    <p:extLst>
      <p:ext uri="{BB962C8B-B14F-4D97-AF65-F5344CB8AC3E}">
        <p14:creationId xmlns:p14="http://schemas.microsoft.com/office/powerpoint/2010/main" val="3463928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1E62E-52D5-2611-940B-A8B724D774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ADE151-99AA-615F-9D6B-A73253E64EBE}"/>
              </a:ext>
            </a:extLst>
          </p:cNvPr>
          <p:cNvSpPr>
            <a:spLocks noGrp="1"/>
          </p:cNvSpPr>
          <p:nvPr>
            <p:ph type="title"/>
          </p:nvPr>
        </p:nvSpPr>
        <p:spPr>
          <a:xfrm>
            <a:off x="1232482" y="334105"/>
            <a:ext cx="10515600" cy="639216"/>
          </a:xfrm>
        </p:spPr>
        <p:txBody>
          <a:bodyPr>
            <a:normAutofit/>
          </a:bodyPr>
          <a:lstStyle/>
          <a:p>
            <a:pPr algn="ctr"/>
            <a:r>
              <a:rPr lang="en-US" b="1" dirty="0">
                <a:solidFill>
                  <a:schemeClr val="bg1"/>
                </a:solidFill>
              </a:rPr>
              <a:t>Customized Rate Administrator</a:t>
            </a:r>
          </a:p>
        </p:txBody>
      </p:sp>
      <p:sp>
        <p:nvSpPr>
          <p:cNvPr id="3" name="Content Placeholder 2">
            <a:extLst>
              <a:ext uri="{FF2B5EF4-FFF2-40B4-BE49-F238E27FC236}">
                <a16:creationId xmlns:a16="http://schemas.microsoft.com/office/drawing/2014/main" id="{2C28543B-9763-BE9B-DD23-B2CE3732F6D2}"/>
              </a:ext>
            </a:extLst>
          </p:cNvPr>
          <p:cNvSpPr>
            <a:spLocks noGrp="1"/>
          </p:cNvSpPr>
          <p:nvPr>
            <p:ph idx="1"/>
          </p:nvPr>
        </p:nvSpPr>
        <p:spPr>
          <a:xfrm>
            <a:off x="1157681" y="1326389"/>
            <a:ext cx="9152390" cy="4277032"/>
          </a:xfrm>
        </p:spPr>
        <p:txBody>
          <a:bodyPr vert="horz" lIns="91440" tIns="45720" rIns="91440" bIns="45720" rtlCol="0" anchor="t">
            <a:normAutofit/>
          </a:bodyPr>
          <a:lstStyle/>
          <a:p>
            <a:pPr marL="0" indent="0" algn="ctr">
              <a:buNone/>
            </a:pPr>
            <a:endParaRPr kumimoji="0" lang="en-US" sz="3200" b="0" i="0" u="none" strike="noStrike" kern="1200" cap="none" spc="0" normalizeH="0" baseline="0" noProof="0" dirty="0">
              <a:ln>
                <a:noFill/>
              </a:ln>
              <a:solidFill>
                <a:srgbClr val="00689A"/>
              </a:solidFill>
              <a:effectLst/>
              <a:uLnTx/>
              <a:uFillTx/>
              <a:latin typeface="Raleway Light"/>
              <a:ea typeface="+mj-ea"/>
              <a:cs typeface="+mj-cs"/>
            </a:endParaRPr>
          </a:p>
          <a:p>
            <a:pPr marL="0" indent="0" algn="ctr">
              <a:buNone/>
            </a:pPr>
            <a:endParaRPr lang="en-US" sz="3200" dirty="0">
              <a:solidFill>
                <a:srgbClr val="00689A"/>
              </a:solidFill>
              <a:latin typeface="Raleway Light"/>
              <a:ea typeface="+mj-ea"/>
              <a:cs typeface="+mj-cs"/>
            </a:endParaRPr>
          </a:p>
          <a:p>
            <a:r>
              <a:rPr lang="en-US" sz="3200" dirty="0">
                <a:solidFill>
                  <a:srgbClr val="00689A"/>
                </a:solidFill>
                <a:latin typeface="Raleway Light"/>
                <a:ea typeface="+mj-ea"/>
                <a:cs typeface="+mj-cs"/>
              </a:rPr>
              <a:t>The Administrator is the program manager and is </a:t>
            </a:r>
            <a:r>
              <a:rPr kumimoji="0" lang="en-US" sz="3200" i="0" u="none" strike="noStrike" kern="1200" cap="none" spc="0" normalizeH="0" baseline="0" noProof="0" dirty="0">
                <a:ln>
                  <a:noFill/>
                </a:ln>
                <a:solidFill>
                  <a:srgbClr val="00689A"/>
                </a:solidFill>
                <a:effectLst/>
                <a:uLnTx/>
                <a:uFillTx/>
                <a:latin typeface="Raleway Light"/>
                <a:ea typeface="+mj-ea"/>
                <a:cs typeface="+mj-cs"/>
              </a:rPr>
              <a:t>responsible for overseeing the customized rate process.</a:t>
            </a:r>
            <a:endParaRPr lang="en-US" sz="2800" dirty="0">
              <a:solidFill>
                <a:srgbClr val="00689A"/>
              </a:solidFill>
              <a:latin typeface="Raleway"/>
              <a:ea typeface="+mj-ea"/>
              <a:cs typeface="+mj-cs"/>
            </a:endParaRPr>
          </a:p>
          <a:p>
            <a:r>
              <a:rPr lang="en-US" sz="2800" dirty="0"/>
              <a:t>Call the administrator when you have macro level questions or concerns or to discuss the customized rate process as a whole. </a:t>
            </a:r>
          </a:p>
        </p:txBody>
      </p:sp>
      <p:pic>
        <p:nvPicPr>
          <p:cNvPr id="5" name="Picture 4">
            <a:extLst>
              <a:ext uri="{FF2B5EF4-FFF2-40B4-BE49-F238E27FC236}">
                <a16:creationId xmlns:a16="http://schemas.microsoft.com/office/drawing/2014/main" id="{4B3992F2-6B92-54ED-819D-5084CF055575}"/>
              </a:ext>
            </a:extLst>
          </p:cNvPr>
          <p:cNvPicPr>
            <a:picLocks noChangeAspect="1"/>
          </p:cNvPicPr>
          <p:nvPr/>
        </p:nvPicPr>
        <p:blipFill>
          <a:blip r:embed="rId3"/>
          <a:stretch>
            <a:fillRect/>
          </a:stretch>
        </p:blipFill>
        <p:spPr>
          <a:xfrm>
            <a:off x="-1" y="6176063"/>
            <a:ext cx="5523691" cy="681937"/>
          </a:xfrm>
          <a:prstGeom prst="rect">
            <a:avLst/>
          </a:prstGeom>
        </p:spPr>
      </p:pic>
    </p:spTree>
    <p:extLst>
      <p:ext uri="{BB962C8B-B14F-4D97-AF65-F5344CB8AC3E}">
        <p14:creationId xmlns:p14="http://schemas.microsoft.com/office/powerpoint/2010/main" val="4263074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7327"/>
            <a:ext cx="10515600" cy="639216"/>
          </a:xfrm>
        </p:spPr>
        <p:txBody>
          <a:bodyPr>
            <a:normAutofit/>
          </a:bodyPr>
          <a:lstStyle/>
          <a:p>
            <a:pPr algn="ctr"/>
            <a:r>
              <a:rPr lang="en-US" b="1" dirty="0">
                <a:solidFill>
                  <a:schemeClr val="bg1"/>
                </a:solidFill>
              </a:rPr>
              <a:t>Customized Rate Processor</a:t>
            </a:r>
          </a:p>
        </p:txBody>
      </p:sp>
      <p:sp>
        <p:nvSpPr>
          <p:cNvPr id="3" name="Content Placeholder 2"/>
          <p:cNvSpPr>
            <a:spLocks noGrp="1"/>
          </p:cNvSpPr>
          <p:nvPr>
            <p:ph idx="1"/>
          </p:nvPr>
        </p:nvSpPr>
        <p:spPr>
          <a:xfrm>
            <a:off x="941832" y="1326389"/>
            <a:ext cx="10122408" cy="4277032"/>
          </a:xfrm>
        </p:spPr>
        <p:txBody>
          <a:bodyPr vert="horz" lIns="91440" tIns="45720" rIns="91440" bIns="45720" rtlCol="0" anchor="t">
            <a:normAutofit/>
          </a:bodyPr>
          <a:lstStyle/>
          <a:p>
            <a:pPr marL="0" indent="0" algn="ctr">
              <a:buNone/>
            </a:pPr>
            <a:endParaRPr kumimoji="0" lang="en-US" sz="3200" b="0" i="0" u="none" strike="noStrike" kern="1200" cap="none" spc="0" normalizeH="0" baseline="0" noProof="0" dirty="0">
              <a:ln>
                <a:noFill/>
              </a:ln>
              <a:solidFill>
                <a:srgbClr val="00689A"/>
              </a:solidFill>
              <a:effectLst/>
              <a:uLnTx/>
              <a:uFillTx/>
              <a:latin typeface="Raleway Light"/>
              <a:ea typeface="+mj-ea"/>
              <a:cs typeface="+mj-cs"/>
            </a:endParaRPr>
          </a:p>
          <a:p>
            <a:pPr marL="457200" indent="-457200"/>
            <a:r>
              <a:rPr lang="en-US" sz="3200" dirty="0">
                <a:solidFill>
                  <a:srgbClr val="00689A"/>
                </a:solidFill>
                <a:latin typeface="Raleway Light"/>
                <a:ea typeface="+mj-ea"/>
                <a:cs typeface="+mj-cs"/>
              </a:rPr>
              <a:t>The Processor manages incoming applications to ensure that they are complete. This includes ensuring that all documentation has been uploaded to the </a:t>
            </a:r>
            <a:r>
              <a:rPr lang="en-US" sz="3200" dirty="0" err="1">
                <a:solidFill>
                  <a:srgbClr val="00689A"/>
                </a:solidFill>
                <a:latin typeface="Raleway Light"/>
                <a:ea typeface="+mj-ea"/>
                <a:cs typeface="+mj-cs"/>
              </a:rPr>
              <a:t>WaMS</a:t>
            </a:r>
            <a:r>
              <a:rPr lang="en-US" sz="3200" dirty="0">
                <a:solidFill>
                  <a:srgbClr val="00689A"/>
                </a:solidFill>
                <a:latin typeface="Raleway Light"/>
                <a:ea typeface="+mj-ea"/>
                <a:cs typeface="+mj-cs"/>
              </a:rPr>
              <a:t> application. </a:t>
            </a:r>
          </a:p>
          <a:p>
            <a:pPr marL="457200" indent="-457200"/>
            <a:r>
              <a:rPr lang="en-US" sz="3200" dirty="0">
                <a:solidFill>
                  <a:srgbClr val="00689A"/>
                </a:solidFill>
                <a:latin typeface="Raleway Light"/>
                <a:ea typeface="+mj-ea"/>
                <a:cs typeface="+mj-cs"/>
              </a:rPr>
              <a:t>Call the Processor when you need information relating to where your application is in the process or with general submission questions. </a:t>
            </a:r>
          </a:p>
        </p:txBody>
      </p:sp>
      <p:pic>
        <p:nvPicPr>
          <p:cNvPr id="5" name="Picture 4">
            <a:extLst>
              <a:ext uri="{FF2B5EF4-FFF2-40B4-BE49-F238E27FC236}">
                <a16:creationId xmlns:a16="http://schemas.microsoft.com/office/drawing/2014/main" id="{6F7F057E-01BD-F561-CFC1-A2053E618290}"/>
              </a:ext>
            </a:extLst>
          </p:cNvPr>
          <p:cNvPicPr>
            <a:picLocks noChangeAspect="1"/>
          </p:cNvPicPr>
          <p:nvPr/>
        </p:nvPicPr>
        <p:blipFill>
          <a:blip r:embed="rId3"/>
          <a:stretch>
            <a:fillRect/>
          </a:stretch>
        </p:blipFill>
        <p:spPr>
          <a:xfrm>
            <a:off x="-1" y="6176063"/>
            <a:ext cx="5523691" cy="681937"/>
          </a:xfrm>
          <a:prstGeom prst="rect">
            <a:avLst/>
          </a:prstGeom>
        </p:spPr>
      </p:pic>
    </p:spTree>
    <p:extLst>
      <p:ext uri="{BB962C8B-B14F-4D97-AF65-F5344CB8AC3E}">
        <p14:creationId xmlns:p14="http://schemas.microsoft.com/office/powerpoint/2010/main" val="1211588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DBHDS Brand">
      <a:dk1>
        <a:srgbClr val="00689A"/>
      </a:dk1>
      <a:lt1>
        <a:srgbClr val="FFFFFF"/>
      </a:lt1>
      <a:dk2>
        <a:srgbClr val="53575A"/>
      </a:dk2>
      <a:lt2>
        <a:srgbClr val="E7E6E6"/>
      </a:lt2>
      <a:accent1>
        <a:srgbClr val="6C9742"/>
      </a:accent1>
      <a:accent2>
        <a:srgbClr val="E3B938"/>
      </a:accent2>
      <a:accent3>
        <a:srgbClr val="A5A5A5"/>
      </a:accent3>
      <a:accent4>
        <a:srgbClr val="48AEE1"/>
      </a:accent4>
      <a:accent5>
        <a:srgbClr val="5B9BD5"/>
      </a:accent5>
      <a:accent6>
        <a:srgbClr val="97D147"/>
      </a:accent6>
      <a:hlink>
        <a:srgbClr val="517431"/>
      </a:hlink>
      <a:folHlink>
        <a:srgbClr val="074369"/>
      </a:folHlink>
    </a:clrScheme>
    <a:fontScheme name="Custom 1">
      <a:majorFont>
        <a:latin typeface="Raleway Light"/>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 id="{6F38A437-CFA7-6A4B-AFFB-654BBC280D38}" vid="{A0E23D19-48A7-BA4E-9B6F-9BD17F01A37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6484784F79B7459DBD7B21824B534C" ma:contentTypeVersion="16" ma:contentTypeDescription="Create a new document." ma:contentTypeScope="" ma:versionID="ed67a37b3fa4eb750c43e80e62168027">
  <xsd:schema xmlns:xsd="http://www.w3.org/2001/XMLSchema" xmlns:xs="http://www.w3.org/2001/XMLSchema" xmlns:p="http://schemas.microsoft.com/office/2006/metadata/properties" xmlns:ns2="46221107-684f-4a14-9cf2-10ca6227946f" xmlns:ns3="7c9fdf7d-e318-42bd-b0ab-36f564201272" targetNamespace="http://schemas.microsoft.com/office/2006/metadata/properties" ma:root="true" ma:fieldsID="a41fb51116b8b2cf5de875192cb80137" ns2:_="" ns3:_="">
    <xsd:import namespace="46221107-684f-4a14-9cf2-10ca6227946f"/>
    <xsd:import namespace="7c9fdf7d-e318-42bd-b0ab-36f56420127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221107-684f-4a14-9cf2-10ca622794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9fdf7d-e318-42bd-b0ab-36f56420127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75d2fd8-fce6-4db9-a6ef-4b8441f49807}" ma:internalName="TaxCatchAll" ma:showField="CatchAllData" ma:web="7c9fdf7d-e318-42bd-b0ab-36f56420127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c9fdf7d-e318-42bd-b0ab-36f564201272" xsi:nil="true"/>
    <lcf76f155ced4ddcb4097134ff3c332f xmlns="46221107-684f-4a14-9cf2-10ca6227946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23A77C-0F62-426A-B81D-E95C92A61C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221107-684f-4a14-9cf2-10ca6227946f"/>
    <ds:schemaRef ds:uri="7c9fdf7d-e318-42bd-b0ab-36f5642012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384161-7EDC-49BC-9913-4A8797950EA2}">
  <ds:schemaRefs>
    <ds:schemaRef ds:uri="http://www.w3.org/XML/1998/namespace"/>
    <ds:schemaRef ds:uri="http://purl.org/dc/dcmitype/"/>
    <ds:schemaRef ds:uri="http://schemas.openxmlformats.org/package/2006/metadata/core-properties"/>
    <ds:schemaRef ds:uri="http://schemas.microsoft.com/office/2006/documentManagement/types"/>
    <ds:schemaRef ds:uri="46221107-684f-4a14-9cf2-10ca6227946f"/>
    <ds:schemaRef ds:uri="http://purl.org/dc/elements/1.1/"/>
    <ds:schemaRef ds:uri="http://schemas.microsoft.com/office/infopath/2007/PartnerControls"/>
    <ds:schemaRef ds:uri="7c9fdf7d-e318-42bd-b0ab-36f564201272"/>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6450769C-ED17-4D5B-B562-3379CE6DCB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PowerPointTemplate</Template>
  <TotalTime>10946</TotalTime>
  <Words>2665</Words>
  <Application>Microsoft Office PowerPoint</Application>
  <PresentationFormat>Widescreen</PresentationFormat>
  <Paragraphs>381</Paragraphs>
  <Slides>57</Slides>
  <Notes>21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57</vt:i4>
      </vt:variant>
    </vt:vector>
  </HeadingPairs>
  <TitlesOfParts>
    <vt:vector size="70" baseType="lpstr">
      <vt:lpstr>Aptos</vt:lpstr>
      <vt:lpstr>Aptos Display</vt:lpstr>
      <vt:lpstr>Arial</vt:lpstr>
      <vt:lpstr>Arial Unicode MS</vt:lpstr>
      <vt:lpstr>Calibri</vt:lpstr>
      <vt:lpstr>Century Gothic</vt:lpstr>
      <vt:lpstr>Helvetica Light</vt:lpstr>
      <vt:lpstr>Raleway</vt:lpstr>
      <vt:lpstr>Raleway Light</vt:lpstr>
      <vt:lpstr>Times New Roman</vt:lpstr>
      <vt:lpstr>Wingdings</vt:lpstr>
      <vt:lpstr>Office Theme</vt:lpstr>
      <vt:lpstr>Custom Design</vt:lpstr>
      <vt:lpstr>Customized Rate Funding</vt:lpstr>
      <vt:lpstr>What is Customized Rate Funding?</vt:lpstr>
      <vt:lpstr>      Decision Stats as of March 2025</vt:lpstr>
      <vt:lpstr>Who Qualifies?</vt:lpstr>
      <vt:lpstr>Funding Source of Last Resort</vt:lpstr>
      <vt:lpstr>Eligible Waivers</vt:lpstr>
      <vt:lpstr>Customized Rate Roles</vt:lpstr>
      <vt:lpstr>Customized Rate Administrator</vt:lpstr>
      <vt:lpstr>Customized Rate Processor</vt:lpstr>
      <vt:lpstr>“Complete” Application?</vt:lpstr>
      <vt:lpstr>Customized Rate Technical Consultant</vt:lpstr>
      <vt:lpstr>CRTC Assessment</vt:lpstr>
      <vt:lpstr>Customized Rate Review Committee</vt:lpstr>
      <vt:lpstr>PowerPoint Presentation</vt:lpstr>
      <vt:lpstr>AVAILABLE SUPPORTS</vt:lpstr>
      <vt:lpstr>3 Types of Support</vt:lpstr>
      <vt:lpstr>Specialized DSP Criteria</vt:lpstr>
      <vt:lpstr>PowerPoint Presentation</vt:lpstr>
      <vt:lpstr>Program Oversight Criteria</vt:lpstr>
      <vt:lpstr>PowerPoint Presentation</vt:lpstr>
      <vt:lpstr>Staffing Definitions</vt:lpstr>
      <vt:lpstr>Staffing Protocol</vt:lpstr>
      <vt:lpstr>Staffing Protocol</vt:lpstr>
      <vt:lpstr>WaMS APPLICATION</vt:lpstr>
      <vt:lpstr>Application</vt:lpstr>
      <vt:lpstr>Selecting Supports </vt:lpstr>
      <vt:lpstr>PowerPoint Presentation</vt:lpstr>
      <vt:lpstr>PowerPoint Presentation</vt:lpstr>
      <vt:lpstr>PowerPoint Presentation</vt:lpstr>
      <vt:lpstr>SUPPORTING DOCUMENTATION</vt:lpstr>
      <vt:lpstr>PowerPoint Presentation</vt:lpstr>
      <vt:lpstr>Provider Responsibility</vt:lpstr>
      <vt:lpstr>PowerPoint Presentation</vt:lpstr>
      <vt:lpstr>PowerPoint Presentation</vt:lpstr>
      <vt:lpstr>OVERNIGHT DATA</vt:lpstr>
      <vt:lpstr>Overnight Data - Be Specific</vt:lpstr>
      <vt:lpstr>PowerPoint Presentation</vt:lpstr>
      <vt:lpstr>APPROVED APPLICATIONS</vt:lpstr>
      <vt:lpstr>Approval Types</vt:lpstr>
      <vt:lpstr>Notifications</vt:lpstr>
      <vt:lpstr>Notice of Action Requirements</vt:lpstr>
      <vt:lpstr>ANNUAL RENEWALS</vt:lpstr>
      <vt:lpstr>Provider Responsibility</vt:lpstr>
      <vt:lpstr>Documentation Requirements</vt:lpstr>
      <vt:lpstr>Annual: Special Requirements </vt:lpstr>
      <vt:lpstr>Communication is key! </vt:lpstr>
      <vt:lpstr>SERVICE AUTHORIZATION</vt:lpstr>
      <vt:lpstr>PowerPoint Presentation</vt:lpstr>
      <vt:lpstr>Important!</vt:lpstr>
      <vt:lpstr>Important!</vt:lpstr>
      <vt:lpstr>DENIALS</vt:lpstr>
      <vt:lpstr>Denials</vt:lpstr>
      <vt:lpstr>Appeals </vt:lpstr>
      <vt:lpstr>GETTING HELP</vt:lpstr>
      <vt:lpstr>Customized Rate Training</vt:lpstr>
      <vt:lpstr>Support Staff</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Ottoson, Carrie (DBHDS);Gina.Koke@dbhds.virginia.gov</dc:creator>
  <cp:lastModifiedBy>Traver, Dawn (DBHDS)</cp:lastModifiedBy>
  <cp:revision>91</cp:revision>
  <dcterms:created xsi:type="dcterms:W3CDTF">2023-09-19T18:36:52Z</dcterms:created>
  <dcterms:modified xsi:type="dcterms:W3CDTF">2026-01-29T19:21:01Z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0x010100406484784F79B7459DBD7B21824B534C</vt:lpwstr>
  </property>
  <property fmtid="{D5CDD505-2E9C-101B-9397-08002B2CF9AE}" pid="3" name="MediaServiceImageTags">
    <vt:lpwstr/>
  </property>
</Properties>
</file>