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3716000" cy="13716000"/>
  <p:notesSz cx="13716000" cy="1371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920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28700" y="4251960"/>
            <a:ext cx="11658600" cy="2880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57400" y="7680960"/>
            <a:ext cx="9601200" cy="3429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85800" y="3154680"/>
            <a:ext cx="596646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063740" y="3154680"/>
            <a:ext cx="596646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5800" y="548640"/>
            <a:ext cx="12344400" cy="2194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5800" y="3154680"/>
            <a:ext cx="1234440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52853" y="10422091"/>
            <a:ext cx="6246495" cy="633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50" b="0" i="0">
                <a:solidFill>
                  <a:schemeClr val="bg1"/>
                </a:solidFill>
                <a:latin typeface="Acumin Variable Concept ExtraLight"/>
                <a:cs typeface="Acumin Variable Concept ExtraLight"/>
              </a:defRPr>
            </a:lvl1pPr>
          </a:lstStyle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pc="275" dirty="0"/>
              <a:t>HelpStartsHereVirginia.org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85800" y="12755880"/>
            <a:ext cx="315468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875520" y="12755880"/>
            <a:ext cx="315468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E55E73-13D8-0841-8BE7-E87A124CD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76EF17-FADD-64BE-9A45-FC07EBAD6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22FEB0-E24D-DCBD-93B9-3CED41DD0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Acumin Variable Concept ExtraLight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Ramadan Abdallah</cp:lastModifiedBy>
  <cp:revision>7</cp:revision>
  <dcterms:created xsi:type="dcterms:W3CDTF">2026-02-06T20:16:23Z</dcterms:created>
  <dcterms:modified xsi:type="dcterms:W3CDTF">2026-02-10T19:27:04Z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2026-02-06T00:00:00Z</vt:filetime>
  </property>
  <property fmtid="{D5CDD505-2E9C-101B-9397-08002B2CF9AE}" pid="3" name="Creator">
    <vt:lpwstr>Adobe InDesign 21.0 (Windows)</vt:lpwstr>
  </property>
  <property fmtid="{D5CDD505-2E9C-101B-9397-08002B2CF9AE}" pid="4" name="LastSaved">
    <vt:filetime>2026-02-06T00:00:00Z</vt:filetime>
  </property>
  <property fmtid="{D5CDD505-2E9C-101B-9397-08002B2CF9AE}" pid="5" name="Producer">
    <vt:lpwstr>Adobe PDF Library 18.0</vt:lpwstr>
  </property>
</Properties>
</file>