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63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640" autoAdjust="0"/>
  </p:normalViewPr>
  <p:slideViewPr>
    <p:cSldViewPr snapToGrid="0">
      <p:cViewPr varScale="1">
        <p:scale>
          <a:sx n="46" d="100"/>
          <a:sy n="46" d="100"/>
        </p:scale>
        <p:origin x="273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415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x, Mary Beth (DBHDS)" userId="3fe8f8b1-bdce-4c65-8583-b7e326833c53" providerId="ADAL" clId="{DC78AA3A-6075-4839-A13F-AA516662E624}"/>
    <pc:docChg chg="delSld">
      <pc:chgData name="Cox, Mary Beth (DBHDS)" userId="3fe8f8b1-bdce-4c65-8583-b7e326833c53" providerId="ADAL" clId="{DC78AA3A-6075-4839-A13F-AA516662E624}" dt="2025-09-02T14:34:38.288" v="0" actId="47"/>
      <pc:docMkLst>
        <pc:docMk/>
      </pc:docMkLst>
      <pc:sldChg chg="del">
        <pc:chgData name="Cox, Mary Beth (DBHDS)" userId="3fe8f8b1-bdce-4c65-8583-b7e326833c53" providerId="ADAL" clId="{DC78AA3A-6075-4839-A13F-AA516662E624}" dt="2025-09-02T14:34:38.288" v="0" actId="47"/>
        <pc:sldMkLst>
          <pc:docMk/>
          <pc:sldMk cId="2213747259" sldId="256"/>
        </pc:sldMkLst>
      </pc:sldChg>
      <pc:sldChg chg="del">
        <pc:chgData name="Cox, Mary Beth (DBHDS)" userId="3fe8f8b1-bdce-4c65-8583-b7e326833c53" providerId="ADAL" clId="{DC78AA3A-6075-4839-A13F-AA516662E624}" dt="2025-09-02T14:34:38.288" v="0" actId="47"/>
        <pc:sldMkLst>
          <pc:docMk/>
          <pc:sldMk cId="169188946" sldId="259"/>
        </pc:sldMkLst>
      </pc:sldChg>
      <pc:sldChg chg="del">
        <pc:chgData name="Cox, Mary Beth (DBHDS)" userId="3fe8f8b1-bdce-4c65-8583-b7e326833c53" providerId="ADAL" clId="{DC78AA3A-6075-4839-A13F-AA516662E624}" dt="2025-09-02T14:34:38.288" v="0" actId="47"/>
        <pc:sldMkLst>
          <pc:docMk/>
          <pc:sldMk cId="4288981164" sldId="260"/>
        </pc:sldMkLst>
      </pc:sldChg>
      <pc:sldChg chg="del">
        <pc:chgData name="Cox, Mary Beth (DBHDS)" userId="3fe8f8b1-bdce-4c65-8583-b7e326833c53" providerId="ADAL" clId="{DC78AA3A-6075-4839-A13F-AA516662E624}" dt="2025-09-02T14:34:38.288" v="0" actId="47"/>
        <pc:sldMkLst>
          <pc:docMk/>
          <pc:sldMk cId="468217435" sldId="261"/>
        </pc:sldMkLst>
      </pc:sldChg>
      <pc:sldChg chg="del">
        <pc:chgData name="Cox, Mary Beth (DBHDS)" userId="3fe8f8b1-bdce-4c65-8583-b7e326833c53" providerId="ADAL" clId="{DC78AA3A-6075-4839-A13F-AA516662E624}" dt="2025-09-02T14:34:38.288" v="0" actId="47"/>
        <pc:sldMkLst>
          <pc:docMk/>
          <pc:sldMk cId="679098873" sldId="264"/>
        </pc:sldMkLst>
      </pc:sldChg>
      <pc:sldChg chg="del">
        <pc:chgData name="Cox, Mary Beth (DBHDS)" userId="3fe8f8b1-bdce-4c65-8583-b7e326833c53" providerId="ADAL" clId="{DC78AA3A-6075-4839-A13F-AA516662E624}" dt="2025-09-02T14:34:38.288" v="0" actId="47"/>
        <pc:sldMkLst>
          <pc:docMk/>
          <pc:sldMk cId="3148570287" sldId="265"/>
        </pc:sldMkLst>
      </pc:sldChg>
      <pc:sldChg chg="del">
        <pc:chgData name="Cox, Mary Beth (DBHDS)" userId="3fe8f8b1-bdce-4c65-8583-b7e326833c53" providerId="ADAL" clId="{DC78AA3A-6075-4839-A13F-AA516662E624}" dt="2025-09-02T14:34:38.288" v="0" actId="47"/>
        <pc:sldMkLst>
          <pc:docMk/>
          <pc:sldMk cId="341304321" sldId="266"/>
        </pc:sldMkLst>
      </pc:sldChg>
      <pc:sldChg chg="del">
        <pc:chgData name="Cox, Mary Beth (DBHDS)" userId="3fe8f8b1-bdce-4c65-8583-b7e326833c53" providerId="ADAL" clId="{DC78AA3A-6075-4839-A13F-AA516662E624}" dt="2025-09-02T14:34:38.288" v="0" actId="47"/>
        <pc:sldMkLst>
          <pc:docMk/>
          <pc:sldMk cId="1134234501" sldId="267"/>
        </pc:sldMkLst>
      </pc:sldChg>
      <pc:sldChg chg="del">
        <pc:chgData name="Cox, Mary Beth (DBHDS)" userId="3fe8f8b1-bdce-4c65-8583-b7e326833c53" providerId="ADAL" clId="{DC78AA3A-6075-4839-A13F-AA516662E624}" dt="2025-09-02T14:34:38.288" v="0" actId="47"/>
        <pc:sldMkLst>
          <pc:docMk/>
          <pc:sldMk cId="1546421082" sldId="268"/>
        </pc:sldMkLst>
      </pc:sldChg>
      <pc:sldChg chg="del">
        <pc:chgData name="Cox, Mary Beth (DBHDS)" userId="3fe8f8b1-bdce-4c65-8583-b7e326833c53" providerId="ADAL" clId="{DC78AA3A-6075-4839-A13F-AA516662E624}" dt="2025-09-02T14:34:38.288" v="0" actId="47"/>
        <pc:sldMkLst>
          <pc:docMk/>
          <pc:sldMk cId="1048151846" sldId="26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84B750-1470-A3D4-36C5-FAE0C75A8D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A1F930-7E79-934E-C615-8FC117CAAF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9458D-BDFA-42B9-92E4-20CA5B867BC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E1776B-1A14-D242-2B61-4BFC2FC369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843EE-163B-B4A9-9DF2-8479D99D5E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710C2-2E21-4080-9517-484577E98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56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280591"/>
            <a:ext cx="6606540" cy="700827"/>
          </a:xfrm>
        </p:spPr>
        <p:txBody>
          <a:bodyPr anchor="b">
            <a:no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ED3A0F-DB87-8D1B-7652-28368D5B89A8}"/>
              </a:ext>
            </a:extLst>
          </p:cNvPr>
          <p:cNvSpPr txBox="1">
            <a:spLocks/>
          </p:cNvSpPr>
          <p:nvPr userDrawn="1"/>
        </p:nvSpPr>
        <p:spPr>
          <a:xfrm>
            <a:off x="534353" y="94466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20" dirty="0"/>
              <a:t>V 08.25  Use of this form does not guarantee passing licensing inspection. </a:t>
            </a:r>
          </a:p>
          <a:p>
            <a:r>
              <a:rPr lang="en-US" sz="1020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337218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2" y="906343"/>
            <a:ext cx="6703695" cy="46333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53" y="1539200"/>
            <a:ext cx="6703695" cy="76128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r>
              <a:rPr lang="en-US" dirty="0"/>
              <a:t>Fifth level</a:t>
            </a:r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58A2AC64-41A0-5898-7C8B-08A4307F0E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2" y="90507"/>
            <a:ext cx="2211523" cy="646313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FBD15EA-8B7E-520E-7571-BE4164C3E8F1}"/>
              </a:ext>
            </a:extLst>
          </p:cNvPr>
          <p:cNvSpPr txBox="1">
            <a:spLocks/>
          </p:cNvSpPr>
          <p:nvPr userDrawn="1"/>
        </p:nvSpPr>
        <p:spPr>
          <a:xfrm>
            <a:off x="534353" y="94466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20" dirty="0"/>
              <a:t>V 08.25  Use of this form does not guarantee passing licensing inspection. </a:t>
            </a:r>
          </a:p>
          <a:p>
            <a:r>
              <a:rPr lang="en-US" sz="1020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226177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f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934727"/>
            <a:ext cx="6703695" cy="626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1885950"/>
            <a:ext cx="6703695" cy="7173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75D30C4-7F69-3B81-A6A2-5689E4CA2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4353" y="9257453"/>
            <a:ext cx="6703695" cy="335285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  <p:pic>
        <p:nvPicPr>
          <p:cNvPr id="9" name="Picture 8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C94BB41A-1233-F6C3-94B0-EED7BA888AA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2" y="90507"/>
            <a:ext cx="2211523" cy="64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51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F3D50-6A58-7134-23C7-ABF8CA708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3885" y="188686"/>
            <a:ext cx="4615544" cy="905589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/>
              <a:t>SAMPLE Physical Environment Safety Inspection Form</a:t>
            </a:r>
            <a:br>
              <a:rPr lang="en-US" sz="2000" b="1" dirty="0"/>
            </a:br>
            <a:r>
              <a:rPr lang="en-US" sz="1400" dirty="0"/>
              <a:t>The purpose of this form is to document details of a safety inspection.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442A3A3-F035-6AC5-883D-79C72CA4D5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9412588"/>
              </p:ext>
            </p:extLst>
          </p:nvPr>
        </p:nvGraphicFramePr>
        <p:xfrm>
          <a:off x="626808" y="1210389"/>
          <a:ext cx="6518787" cy="809962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908409">
                  <a:extLst>
                    <a:ext uri="{9D8B030D-6E8A-4147-A177-3AD203B41FA5}">
                      <a16:colId xmlns:a16="http://schemas.microsoft.com/office/drawing/2014/main" val="102065200"/>
                    </a:ext>
                  </a:extLst>
                </a:gridCol>
                <a:gridCol w="1036784">
                  <a:extLst>
                    <a:ext uri="{9D8B030D-6E8A-4147-A177-3AD203B41FA5}">
                      <a16:colId xmlns:a16="http://schemas.microsoft.com/office/drawing/2014/main" val="1579790824"/>
                    </a:ext>
                  </a:extLst>
                </a:gridCol>
                <a:gridCol w="2573594">
                  <a:extLst>
                    <a:ext uri="{9D8B030D-6E8A-4147-A177-3AD203B41FA5}">
                      <a16:colId xmlns:a16="http://schemas.microsoft.com/office/drawing/2014/main" val="1370031560"/>
                    </a:ext>
                  </a:extLst>
                </a:gridCol>
              </a:tblGrid>
              <a:tr h="3211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solidFill>
                            <a:schemeClr val="tx1"/>
                          </a:solidFill>
                          <a:effectLst/>
                        </a:rPr>
                        <a:t>Completed by:________________________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solidFill>
                            <a:schemeClr val="tx1"/>
                          </a:solidFill>
                          <a:effectLst/>
                        </a:rPr>
                        <a:t>Date: ________________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900972"/>
                  </a:ext>
                </a:extLst>
              </a:tr>
              <a:tr h="4947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Agency: _______________________________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Location:_____________________________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Area of Focus:________________________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Compliance: </a:t>
                      </a:r>
                      <a:endParaRPr lang="en-US" sz="1100" kern="100" dirty="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Yes or No?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Comments, Concerns + Date resolved/ planned date of resolution (as applicable)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818356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General Items: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244805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Enter areas inspected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9450213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EXAMPLE: License Posted</a:t>
                      </a:r>
                      <a:endParaRPr lang="en-US" sz="1100" i="1" kern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Ex: Yes</a:t>
                      </a:r>
                      <a:endParaRPr lang="en-US" sz="1100" i="1" kern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No concerns.</a:t>
                      </a:r>
                      <a:endParaRPr lang="en-US" sz="1100" i="1" kern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057522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EXAMPLE: Human Rights posted</a:t>
                      </a:r>
                      <a:endParaRPr lang="en-US" sz="1100" i="1" kern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Ex: Yes</a:t>
                      </a:r>
                      <a:endParaRPr lang="en-US" sz="1100" i="1" kern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No concerns.</a:t>
                      </a:r>
                      <a:endParaRPr lang="en-US" sz="1100" i="1" kern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0606067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1874384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6958635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Shared Space: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361902"/>
                  </a:ext>
                </a:extLst>
              </a:tr>
              <a:tr h="17200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Enter areas inspected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6915615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EX: Walkways accessible, clear of clutter</a:t>
                      </a:r>
                      <a:endParaRPr lang="en-US" sz="1100" i="1" kern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EX: No</a:t>
                      </a:r>
                      <a:endParaRPr lang="en-US" sz="1100" i="1" kern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EX: Power cords in hall. Resolved [DATE]. </a:t>
                      </a:r>
                      <a:endParaRPr lang="en-US" sz="1100" i="1" kern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476391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7797130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010257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Lighting: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2416894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Enter areas inspected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6366422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777992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6627090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Laundry Room: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311260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Enter areas inspected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4445473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429783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7567409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Kitchen: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9300047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Enter areas inspected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5321509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0447242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712178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Medication Room/Medication Area: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7351676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Enter areas inspected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6456988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4270022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952874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Bedrooms: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3642375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Enter areas inspected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1184269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1546675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1201968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Bathrooms: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5568110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Enter areas inspected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2190136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4651461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9896832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Privacy for Bedrooms and Bathrooms: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2753633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Enter areas inspected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2712544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57846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4679700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Other Things to Consider: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2624899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Enter areas inspected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0283162"/>
                  </a:ext>
                </a:extLst>
              </a:tr>
              <a:tr h="1393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75" marR="50575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2744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526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F38BB2-C292-4ABD-AD2A-377A22682E06}"/>
</file>

<file path=customXml/itemProps2.xml><?xml version="1.0" encoding="utf-8"?>
<ds:datastoreItem xmlns:ds="http://schemas.openxmlformats.org/officeDocument/2006/customXml" ds:itemID="{39FD5C22-15B8-4AE0-969C-1E7020D2E3B3}"/>
</file>

<file path=customXml/itemProps3.xml><?xml version="1.0" encoding="utf-8"?>
<ds:datastoreItem xmlns:ds="http://schemas.openxmlformats.org/officeDocument/2006/customXml" ds:itemID="{A13DA7A8-2E26-4720-8FC4-3EC8C75B6A45}"/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1408</TotalTime>
  <Words>261</Words>
  <Application>Microsoft Office PowerPoint</Application>
  <PresentationFormat>Custom</PresentationFormat>
  <Paragraphs>135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SAMPLE Physical Environment Safety Inspection Form The purpose of this form is to document details of a safety inspection.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Cox, Mary Beth (DBHDS)</dc:creator>
  <cp:lastModifiedBy>Cox, Mary Beth (DBHDS)</cp:lastModifiedBy>
  <cp:revision>2</cp:revision>
  <dcterms:created xsi:type="dcterms:W3CDTF">2025-08-22T14:26:24Z</dcterms:created>
  <dcterms:modified xsi:type="dcterms:W3CDTF">2025-09-02T14:34:41Z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