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640" autoAdjust="0"/>
  </p:normalViewPr>
  <p:slideViewPr>
    <p:cSldViewPr snapToGrid="0">
      <p:cViewPr varScale="1">
        <p:scale>
          <a:sx n="94" d="100"/>
          <a:sy n="94" d="100"/>
        </p:scale>
        <p:origin x="18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bach, Rebecca (DBHDS)" userId="400b639e-e5c1-4e1e-84e9-5e0055b105ef" providerId="ADAL" clId="{4DC222AE-4CE2-4CF9-A7F7-9D288CF84BA4}"/>
    <pc:docChg chg="custSel modSld">
      <pc:chgData name="Laubach, Rebecca (DBHDS)" userId="400b639e-e5c1-4e1e-84e9-5e0055b105ef" providerId="ADAL" clId="{4DC222AE-4CE2-4CF9-A7F7-9D288CF84BA4}" dt="2025-09-11T12:14:13.531" v="15" actId="962"/>
      <pc:docMkLst>
        <pc:docMk/>
      </pc:docMkLst>
      <pc:sldChg chg="modSp mod">
        <pc:chgData name="Laubach, Rebecca (DBHDS)" userId="400b639e-e5c1-4e1e-84e9-5e0055b105ef" providerId="ADAL" clId="{4DC222AE-4CE2-4CF9-A7F7-9D288CF84BA4}" dt="2025-09-11T12:14:13.531" v="15" actId="962"/>
        <pc:sldMkLst>
          <pc:docMk/>
          <pc:sldMk cId="3837288031" sldId="261"/>
        </pc:sldMkLst>
        <pc:spChg chg="mod">
          <ac:chgData name="Laubach, Rebecca (DBHDS)" userId="400b639e-e5c1-4e1e-84e9-5e0055b105ef" providerId="ADAL" clId="{4DC222AE-4CE2-4CF9-A7F7-9D288CF84BA4}" dt="2025-09-11T12:09:03.340" v="9" actId="962"/>
          <ac:spMkLst>
            <pc:docMk/>
            <pc:sldMk cId="3837288031" sldId="261"/>
            <ac:spMk id="3" creationId="{2C1B9804-2283-C47C-8C9F-918DAAC1F77B}"/>
          </ac:spMkLst>
        </pc:spChg>
        <pc:spChg chg="mod">
          <ac:chgData name="Laubach, Rebecca (DBHDS)" userId="400b639e-e5c1-4e1e-84e9-5e0055b105ef" providerId="ADAL" clId="{4DC222AE-4CE2-4CF9-A7F7-9D288CF84BA4}" dt="2025-09-11T12:13:50.567" v="11" actId="962"/>
          <ac:spMkLst>
            <pc:docMk/>
            <pc:sldMk cId="3837288031" sldId="261"/>
            <ac:spMk id="5" creationId="{AB116A8E-7079-20EE-52C6-279F9949117C}"/>
          </ac:spMkLst>
        </pc:spChg>
        <pc:spChg chg="mod">
          <ac:chgData name="Laubach, Rebecca (DBHDS)" userId="400b639e-e5c1-4e1e-84e9-5e0055b105ef" providerId="ADAL" clId="{4DC222AE-4CE2-4CF9-A7F7-9D288CF84BA4}" dt="2025-09-11T12:14:01.890" v="13" actId="962"/>
          <ac:spMkLst>
            <pc:docMk/>
            <pc:sldMk cId="3837288031" sldId="261"/>
            <ac:spMk id="6" creationId="{27B8665A-ED52-F208-CB78-A14020338B11}"/>
          </ac:spMkLst>
        </pc:spChg>
        <pc:spChg chg="mod">
          <ac:chgData name="Laubach, Rebecca (DBHDS)" userId="400b639e-e5c1-4e1e-84e9-5e0055b105ef" providerId="ADAL" clId="{4DC222AE-4CE2-4CF9-A7F7-9D288CF84BA4}" dt="2025-09-11T12:14:13.531" v="15" actId="962"/>
          <ac:spMkLst>
            <pc:docMk/>
            <pc:sldMk cId="3837288031" sldId="261"/>
            <ac:spMk id="7" creationId="{A99610FF-CD60-5000-1C90-0523FCF343D2}"/>
          </ac:spMkLst>
        </pc:spChg>
        <pc:graphicFrameChg chg="modGraphic">
          <ac:chgData name="Laubach, Rebecca (DBHDS)" userId="400b639e-e5c1-4e1e-84e9-5e0055b105ef" providerId="ADAL" clId="{4DC222AE-4CE2-4CF9-A7F7-9D288CF84BA4}" dt="2025-09-11T12:08:21.382" v="7" actId="207"/>
          <ac:graphicFrameMkLst>
            <pc:docMk/>
            <pc:sldMk cId="3837288031" sldId="261"/>
            <ac:graphicFrameMk id="4" creationId="{BC0CA533-7CD2-5C81-28C3-038BC15A36C4}"/>
          </ac:graphicFrameMkLst>
        </pc:graphicFrameChg>
      </pc:sldChg>
    </pc:docChg>
  </pc:docChgLst>
  <pc:docChgLst>
    <pc:chgData name="Cox, Mary Beth (DBHDS)" userId="3fe8f8b1-bdce-4c65-8583-b7e326833c53" providerId="ADAL" clId="{B977EA3E-2F2F-4117-9DF5-20AF66050E58}"/>
    <pc:docChg chg="delSld modSld">
      <pc:chgData name="Cox, Mary Beth (DBHDS)" userId="3fe8f8b1-bdce-4c65-8583-b7e326833c53" providerId="ADAL" clId="{B977EA3E-2F2F-4117-9DF5-20AF66050E58}" dt="2025-09-02T18:01:10.998" v="33" actId="1076"/>
      <pc:docMkLst>
        <pc:docMk/>
      </pc:docMkLst>
      <pc:sldChg chg="del">
        <pc:chgData name="Cox, Mary Beth (DBHDS)" userId="3fe8f8b1-bdce-4c65-8583-b7e326833c53" providerId="ADAL" clId="{B977EA3E-2F2F-4117-9DF5-20AF66050E58}" dt="2025-09-02T14:40:31.882" v="1" actId="47"/>
        <pc:sldMkLst>
          <pc:docMk/>
          <pc:sldMk cId="3553618429" sldId="256"/>
        </pc:sldMkLst>
      </pc:sldChg>
      <pc:sldChg chg="del">
        <pc:chgData name="Cox, Mary Beth (DBHDS)" userId="3fe8f8b1-bdce-4c65-8583-b7e326833c53" providerId="ADAL" clId="{B977EA3E-2F2F-4117-9DF5-20AF66050E58}" dt="2025-09-02T14:40:31.882" v="1" actId="47"/>
        <pc:sldMkLst>
          <pc:docMk/>
          <pc:sldMk cId="959289649" sldId="257"/>
        </pc:sldMkLst>
      </pc:sldChg>
      <pc:sldChg chg="del">
        <pc:chgData name="Cox, Mary Beth (DBHDS)" userId="3fe8f8b1-bdce-4c65-8583-b7e326833c53" providerId="ADAL" clId="{B977EA3E-2F2F-4117-9DF5-20AF66050E58}" dt="2025-09-02T14:40:31.882" v="1" actId="47"/>
        <pc:sldMkLst>
          <pc:docMk/>
          <pc:sldMk cId="2787430739" sldId="258"/>
        </pc:sldMkLst>
      </pc:sldChg>
      <pc:sldChg chg="del">
        <pc:chgData name="Cox, Mary Beth (DBHDS)" userId="3fe8f8b1-bdce-4c65-8583-b7e326833c53" providerId="ADAL" clId="{B977EA3E-2F2F-4117-9DF5-20AF66050E58}" dt="2025-09-02T14:40:31.882" v="1" actId="47"/>
        <pc:sldMkLst>
          <pc:docMk/>
          <pc:sldMk cId="625503425" sldId="259"/>
        </pc:sldMkLst>
      </pc:sldChg>
      <pc:sldChg chg="del">
        <pc:chgData name="Cox, Mary Beth (DBHDS)" userId="3fe8f8b1-bdce-4c65-8583-b7e326833c53" providerId="ADAL" clId="{B977EA3E-2F2F-4117-9DF5-20AF66050E58}" dt="2025-09-02T14:40:28.690" v="0" actId="47"/>
        <pc:sldMkLst>
          <pc:docMk/>
          <pc:sldMk cId="2839887310" sldId="260"/>
        </pc:sldMkLst>
      </pc:sldChg>
      <pc:sldChg chg="addSp modSp mod">
        <pc:chgData name="Cox, Mary Beth (DBHDS)" userId="3fe8f8b1-bdce-4c65-8583-b7e326833c53" providerId="ADAL" clId="{B977EA3E-2F2F-4117-9DF5-20AF66050E58}" dt="2025-09-02T18:01:10.998" v="33" actId="1076"/>
        <pc:sldMkLst>
          <pc:docMk/>
          <pc:sldMk cId="3837288031" sldId="261"/>
        </pc:sldMkLst>
        <pc:spChg chg="mod">
          <ac:chgData name="Cox, Mary Beth (DBHDS)" userId="3fe8f8b1-bdce-4c65-8583-b7e326833c53" providerId="ADAL" clId="{B977EA3E-2F2F-4117-9DF5-20AF66050E58}" dt="2025-09-02T17:48:31.710" v="7" actId="20577"/>
          <ac:spMkLst>
            <pc:docMk/>
            <pc:sldMk cId="3837288031" sldId="261"/>
            <ac:spMk id="2" creationId="{98AF0186-7C47-09E2-C8E2-285710052E85}"/>
          </ac:spMkLst>
        </pc:spChg>
        <pc:spChg chg="add mod">
          <ac:chgData name="Cox, Mary Beth (DBHDS)" userId="3fe8f8b1-bdce-4c65-8583-b7e326833c53" providerId="ADAL" clId="{B977EA3E-2F2F-4117-9DF5-20AF66050E58}" dt="2025-09-02T18:00:53.671" v="25" actId="207"/>
          <ac:spMkLst>
            <pc:docMk/>
            <pc:sldMk cId="3837288031" sldId="261"/>
            <ac:spMk id="3" creationId="{2C1B9804-2283-C47C-8C9F-918DAAC1F77B}"/>
          </ac:spMkLst>
        </pc:spChg>
        <pc:spChg chg="add mod">
          <ac:chgData name="Cox, Mary Beth (DBHDS)" userId="3fe8f8b1-bdce-4c65-8583-b7e326833c53" providerId="ADAL" clId="{B977EA3E-2F2F-4117-9DF5-20AF66050E58}" dt="2025-09-02T18:01:00.282" v="27" actId="1076"/>
          <ac:spMkLst>
            <pc:docMk/>
            <pc:sldMk cId="3837288031" sldId="261"/>
            <ac:spMk id="5" creationId="{AB116A8E-7079-20EE-52C6-279F9949117C}"/>
          </ac:spMkLst>
        </pc:spChg>
        <pc:spChg chg="add mod">
          <ac:chgData name="Cox, Mary Beth (DBHDS)" userId="3fe8f8b1-bdce-4c65-8583-b7e326833c53" providerId="ADAL" clId="{B977EA3E-2F2F-4117-9DF5-20AF66050E58}" dt="2025-09-02T18:01:04.890" v="30" actId="1076"/>
          <ac:spMkLst>
            <pc:docMk/>
            <pc:sldMk cId="3837288031" sldId="261"/>
            <ac:spMk id="6" creationId="{27B8665A-ED52-F208-CB78-A14020338B11}"/>
          </ac:spMkLst>
        </pc:spChg>
        <pc:spChg chg="add mod">
          <ac:chgData name="Cox, Mary Beth (DBHDS)" userId="3fe8f8b1-bdce-4c65-8583-b7e326833c53" providerId="ADAL" clId="{B977EA3E-2F2F-4117-9DF5-20AF66050E58}" dt="2025-09-02T18:01:10.998" v="33" actId="1076"/>
          <ac:spMkLst>
            <pc:docMk/>
            <pc:sldMk cId="3837288031" sldId="261"/>
            <ac:spMk id="7" creationId="{A99610FF-CD60-5000-1C90-0523FCF343D2}"/>
          </ac:spMkLst>
        </pc:spChg>
        <pc:graphicFrameChg chg="modGraphic">
          <ac:chgData name="Cox, Mary Beth (DBHDS)" userId="3fe8f8b1-bdce-4c65-8583-b7e326833c53" providerId="ADAL" clId="{B977EA3E-2F2F-4117-9DF5-20AF66050E58}" dt="2025-09-02T17:49:02.121" v="23" actId="20577"/>
          <ac:graphicFrameMkLst>
            <pc:docMk/>
            <pc:sldMk cId="3837288031" sldId="261"/>
            <ac:graphicFrameMk id="4" creationId="{BC0CA533-7CD2-5C81-28C3-038BC15A36C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BC21AD2D-E6C5-CDEC-2B44-747ECB859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26DFB8E-CDA1-7222-F040-85B5EBE8600C}"/>
              </a:ext>
            </a:extLst>
          </p:cNvPr>
          <p:cNvSpPr txBox="1">
            <a:spLocks/>
          </p:cNvSpPr>
          <p:nvPr userDrawn="1"/>
        </p:nvSpPr>
        <p:spPr>
          <a:xfrm>
            <a:off x="1677352" y="72114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403275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8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4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ED2623C5-46A8-1D88-7DD3-0FE20B69BD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CA27EE-F6AD-4D3A-A902-DAB528E5B130}"/>
              </a:ext>
            </a:extLst>
          </p:cNvPr>
          <p:cNvSpPr txBox="1">
            <a:spLocks/>
          </p:cNvSpPr>
          <p:nvPr userDrawn="1"/>
        </p:nvSpPr>
        <p:spPr>
          <a:xfrm>
            <a:off x="1677352" y="7023305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170891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6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8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3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8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0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9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F0186-7C47-09E2-C8E2-285710052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858" y="346364"/>
            <a:ext cx="7085506" cy="757012"/>
          </a:xfrm>
        </p:spPr>
        <p:txBody>
          <a:bodyPr>
            <a:normAutofit fontScale="90000"/>
          </a:bodyPr>
          <a:lstStyle/>
          <a:p>
            <a:r>
              <a:rPr lang="en-US" sz="2000" b="1" kern="0" dirty="0"/>
              <a:t>SAMPLE Environment Safety Checklist</a:t>
            </a:r>
            <a:br>
              <a:rPr lang="en-US" sz="1600" kern="0" dirty="0"/>
            </a:br>
            <a:r>
              <a:rPr lang="en-US" sz="1600" kern="0" dirty="0"/>
              <a:t>The purpose of this checklist is to document the results of an environmental safety inspection.</a:t>
            </a:r>
            <a:br>
              <a:rPr lang="en-US" sz="2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C0CA533-7CD2-5C81-28C3-038BC15A36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2272215"/>
              </p:ext>
            </p:extLst>
          </p:nvPr>
        </p:nvGraphicFramePr>
        <p:xfrm>
          <a:off x="550343" y="1160545"/>
          <a:ext cx="8738036" cy="5508479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056863">
                  <a:extLst>
                    <a:ext uri="{9D8B030D-6E8A-4147-A177-3AD203B41FA5}">
                      <a16:colId xmlns:a16="http://schemas.microsoft.com/office/drawing/2014/main" val="2633128051"/>
                    </a:ext>
                  </a:extLst>
                </a:gridCol>
                <a:gridCol w="517663">
                  <a:extLst>
                    <a:ext uri="{9D8B030D-6E8A-4147-A177-3AD203B41FA5}">
                      <a16:colId xmlns:a16="http://schemas.microsoft.com/office/drawing/2014/main" val="2211263318"/>
                    </a:ext>
                  </a:extLst>
                </a:gridCol>
                <a:gridCol w="419782">
                  <a:extLst>
                    <a:ext uri="{9D8B030D-6E8A-4147-A177-3AD203B41FA5}">
                      <a16:colId xmlns:a16="http://schemas.microsoft.com/office/drawing/2014/main" val="517329795"/>
                    </a:ext>
                  </a:extLst>
                </a:gridCol>
                <a:gridCol w="592796">
                  <a:extLst>
                    <a:ext uri="{9D8B030D-6E8A-4147-A177-3AD203B41FA5}">
                      <a16:colId xmlns:a16="http://schemas.microsoft.com/office/drawing/2014/main" val="3841482885"/>
                    </a:ext>
                  </a:extLst>
                </a:gridCol>
                <a:gridCol w="184043">
                  <a:extLst>
                    <a:ext uri="{9D8B030D-6E8A-4147-A177-3AD203B41FA5}">
                      <a16:colId xmlns:a16="http://schemas.microsoft.com/office/drawing/2014/main" val="1674540067"/>
                    </a:ext>
                  </a:extLst>
                </a:gridCol>
                <a:gridCol w="669997">
                  <a:extLst>
                    <a:ext uri="{9D8B030D-6E8A-4147-A177-3AD203B41FA5}">
                      <a16:colId xmlns:a16="http://schemas.microsoft.com/office/drawing/2014/main" val="3591861304"/>
                    </a:ext>
                  </a:extLst>
                </a:gridCol>
                <a:gridCol w="742972">
                  <a:extLst>
                    <a:ext uri="{9D8B030D-6E8A-4147-A177-3AD203B41FA5}">
                      <a16:colId xmlns:a16="http://schemas.microsoft.com/office/drawing/2014/main" val="1655203804"/>
                    </a:ext>
                  </a:extLst>
                </a:gridCol>
                <a:gridCol w="3553920">
                  <a:extLst>
                    <a:ext uri="{9D8B030D-6E8A-4147-A177-3AD203B41FA5}">
                      <a16:colId xmlns:a16="http://schemas.microsoft.com/office/drawing/2014/main" val="3716252622"/>
                    </a:ext>
                  </a:extLst>
                </a:gridCol>
              </a:tblGrid>
              <a:tr h="658730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Organization:_____________________________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Name of Location:________________________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Date:                /            /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583909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Item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Condition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Need Replacing/ Improving?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Findings and Steps to Take to Fix Issue, as needed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953733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SAMPLE: Refrigerator Temp</a:t>
                      </a:r>
                      <a:endParaRPr lang="en-US" sz="1100" kern="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Poor</a:t>
                      </a:r>
                      <a:endParaRPr lang="en-US" sz="1200" kern="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Fair</a:t>
                      </a:r>
                      <a:endParaRPr lang="en-US" sz="1200" kern="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u="sng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Good</a:t>
                      </a:r>
                      <a:endParaRPr lang="en-US" sz="1200" b="1" u="sng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US" sz="1200" kern="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u="sng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No</a:t>
                      </a:r>
                      <a:endParaRPr lang="en-US" sz="1200" b="1" u="sng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Thermometer was reading at appropriate degree</a:t>
                      </a:r>
                      <a:endParaRPr lang="en-US" sz="1100" kern="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2324471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SAMPLE: Handrail (basement)</a:t>
                      </a:r>
                      <a:endParaRPr lang="en-US" sz="1100" kern="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u="sng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Poor</a:t>
                      </a:r>
                      <a:endParaRPr lang="en-US" sz="1200" b="1" u="sng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Fair</a:t>
                      </a:r>
                      <a:endParaRPr lang="en-US" sz="1200" kern="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u="sng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US" sz="1200" b="1" u="sng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Handrail was loose/contacted repair to fix on 11/25/24</a:t>
                      </a:r>
                      <a:endParaRPr lang="en-US" sz="1100" kern="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2994715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Fair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Yes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8969264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Fair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Yes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321369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Fair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Yes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No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812315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Fair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Yes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853336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Fair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Yes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707848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Fair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Yes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No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164111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Fair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Yes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0223204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Fair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Yes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No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796542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Fair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Yes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307003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Fair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Yes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2279298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Poor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Fair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Good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Yes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116238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Fair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Yes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2372406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Fair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Yes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8153295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Poor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Fair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Good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Yes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844738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Fair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Yes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98883"/>
                  </a:ext>
                </a:extLst>
              </a:tr>
              <a:tr h="2348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 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Poor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Fair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+mn-lt"/>
                        </a:rPr>
                        <a:t>Good</a:t>
                      </a:r>
                      <a:endParaRPr lang="en-US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Yes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No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821005"/>
                  </a:ext>
                </a:extLst>
              </a:tr>
              <a:tr h="23755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Completed by: 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1" marR="57031" marT="0" marB="0"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04053436"/>
                  </a:ext>
                </a:extLst>
              </a:tr>
            </a:tbl>
          </a:graphicData>
        </a:graphic>
      </p:graphicFrame>
      <p:sp>
        <p:nvSpPr>
          <p:cNvPr id="3" name="Oval 2" descr="An image of the word 'poor' circled.">
            <a:extLst>
              <a:ext uri="{FF2B5EF4-FFF2-40B4-BE49-F238E27FC236}">
                <a16:creationId xmlns:a16="http://schemas.microsoft.com/office/drawing/2014/main" id="{2C1B9804-2283-C47C-8C9F-918DAAC1F77B}"/>
              </a:ext>
            </a:extLst>
          </p:cNvPr>
          <p:cNvSpPr/>
          <p:nvPr/>
        </p:nvSpPr>
        <p:spPr>
          <a:xfrm>
            <a:off x="2651760" y="2453640"/>
            <a:ext cx="480060" cy="25146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 descr="Image of the word 'good' circled">
            <a:extLst>
              <a:ext uri="{FF2B5EF4-FFF2-40B4-BE49-F238E27FC236}">
                <a16:creationId xmlns:a16="http://schemas.microsoft.com/office/drawing/2014/main" id="{AB116A8E-7079-20EE-52C6-279F9949117C}"/>
              </a:ext>
            </a:extLst>
          </p:cNvPr>
          <p:cNvSpPr/>
          <p:nvPr/>
        </p:nvSpPr>
        <p:spPr>
          <a:xfrm>
            <a:off x="3619500" y="2202180"/>
            <a:ext cx="480060" cy="25146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 descr="Image of the word 'yes' circled.">
            <a:extLst>
              <a:ext uri="{FF2B5EF4-FFF2-40B4-BE49-F238E27FC236}">
                <a16:creationId xmlns:a16="http://schemas.microsoft.com/office/drawing/2014/main" id="{27B8665A-ED52-F208-CB78-A14020338B11}"/>
              </a:ext>
            </a:extLst>
          </p:cNvPr>
          <p:cNvSpPr/>
          <p:nvPr/>
        </p:nvSpPr>
        <p:spPr>
          <a:xfrm>
            <a:off x="4439301" y="2426970"/>
            <a:ext cx="480060" cy="25146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 descr="Image of the word 'no' circled.">
            <a:extLst>
              <a:ext uri="{FF2B5EF4-FFF2-40B4-BE49-F238E27FC236}">
                <a16:creationId xmlns:a16="http://schemas.microsoft.com/office/drawing/2014/main" id="{A99610FF-CD60-5000-1C90-0523FCF343D2}"/>
              </a:ext>
            </a:extLst>
          </p:cNvPr>
          <p:cNvSpPr/>
          <p:nvPr/>
        </p:nvSpPr>
        <p:spPr>
          <a:xfrm>
            <a:off x="5139041" y="2202180"/>
            <a:ext cx="480060" cy="25146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8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EC6BC0-D081-4AAA-9B1C-2AAF96AE50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3aa46f-2dc1-408c-890b-e2ebd20dfec8"/>
    <ds:schemaRef ds:uri="9017e714-d015-4486-bd55-b78e8837ac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6F262D-6A95-4528-BEA6-2312F00B688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D166995-D0E4-49E1-90FD-86783C850B9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215</Words>
  <Application>Microsoft Office PowerPoint</Application>
  <PresentationFormat>Custom</PresentationFormat>
  <Paragraphs>149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SAMPLE Environment Safety Checklist The purpose of this checklist is to document the results of an environmental safety inspection. 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Cox, Mary Beth (DBHDS)</dc:creator>
  <cp:lastModifiedBy>Laubach, Rebecca (DBHDS)</cp:lastModifiedBy>
  <cp:revision>2</cp:revision>
  <dcterms:created xsi:type="dcterms:W3CDTF">2025-08-28T14:54:07Z</dcterms:created>
  <dcterms:modified xsi:type="dcterms:W3CDTF">2025-09-11T12:14:17Z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