
<file path=[Content_Types].xml><?xml version="1.0" encoding="utf-8"?>
<Types xmlns="http://schemas.openxmlformats.org/package/2006/content-types">
  <Default Extension="jfif" ContentType="image/jpeg"/>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handoutMasterIdLst>
    <p:handoutMasterId r:id="rId6"/>
  </p:handoutMasterIdLst>
  <p:sldIdLst>
    <p:sldId id="266" r:id="rId5"/>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5642" autoAdjust="0"/>
  </p:normalViewPr>
  <p:slideViewPr>
    <p:cSldViewPr snapToGrid="0">
      <p:cViewPr varScale="1">
        <p:scale>
          <a:sx n="73" d="100"/>
          <a:sy n="73" d="100"/>
        </p:scale>
        <p:origin x="3048" y="60"/>
      </p:cViewPr>
      <p:guideLst/>
    </p:cSldViewPr>
  </p:slideViewPr>
  <p:notesTextViewPr>
    <p:cViewPr>
      <p:scale>
        <a:sx n="1" d="1"/>
        <a:sy n="1" d="1"/>
      </p:scale>
      <p:origin x="0" y="0"/>
    </p:cViewPr>
  </p:notesTextViewPr>
  <p:notesViewPr>
    <p:cSldViewPr snapToGrid="0">
      <p:cViewPr varScale="1">
        <p:scale>
          <a:sx n="72" d="100"/>
          <a:sy n="72" d="100"/>
        </p:scale>
        <p:origin x="4158"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handoutMaster" Target="handoutMasters/handout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bach, Rebecca (DBHDS)" userId="400b639e-e5c1-4e1e-84e9-5e0055b105ef" providerId="ADAL" clId="{2ED08B59-F667-4EC0-88AA-8F3B8FD1F23B}"/>
    <pc:docChg chg="modSld">
      <pc:chgData name="Laubach, Rebecca (DBHDS)" userId="400b639e-e5c1-4e1e-84e9-5e0055b105ef" providerId="ADAL" clId="{2ED08B59-F667-4EC0-88AA-8F3B8FD1F23B}" dt="2025-09-11T12:07:49.626" v="10" actId="962"/>
      <pc:docMkLst>
        <pc:docMk/>
      </pc:docMkLst>
      <pc:sldChg chg="modSp mod">
        <pc:chgData name="Laubach, Rebecca (DBHDS)" userId="400b639e-e5c1-4e1e-84e9-5e0055b105ef" providerId="ADAL" clId="{2ED08B59-F667-4EC0-88AA-8F3B8FD1F23B}" dt="2025-09-11T12:07:49.626" v="10" actId="962"/>
        <pc:sldMkLst>
          <pc:docMk/>
          <pc:sldMk cId="341304321" sldId="266"/>
        </pc:sldMkLst>
        <pc:spChg chg="mod ord">
          <ac:chgData name="Laubach, Rebecca (DBHDS)" userId="400b639e-e5c1-4e1e-84e9-5e0055b105ef" providerId="ADAL" clId="{2ED08B59-F667-4EC0-88AA-8F3B8FD1F23B}" dt="2025-09-11T12:07:46.246" v="6" actId="962"/>
          <ac:spMkLst>
            <pc:docMk/>
            <pc:sldMk cId="341304321" sldId="266"/>
            <ac:spMk id="12" creationId="{DBB4411C-4836-A4A3-8C44-588C66682D9A}"/>
          </ac:spMkLst>
        </pc:spChg>
        <pc:spChg chg="mod ord">
          <ac:chgData name="Laubach, Rebecca (DBHDS)" userId="400b639e-e5c1-4e1e-84e9-5e0055b105ef" providerId="ADAL" clId="{2ED08B59-F667-4EC0-88AA-8F3B8FD1F23B}" dt="2025-09-11T12:07:48.178" v="8" actId="962"/>
          <ac:spMkLst>
            <pc:docMk/>
            <pc:sldMk cId="341304321" sldId="266"/>
            <ac:spMk id="13" creationId="{12B6D807-4388-6EAB-D828-E42052DA7603}"/>
          </ac:spMkLst>
        </pc:spChg>
        <pc:spChg chg="mod ord">
          <ac:chgData name="Laubach, Rebecca (DBHDS)" userId="400b639e-e5c1-4e1e-84e9-5e0055b105ef" providerId="ADAL" clId="{2ED08B59-F667-4EC0-88AA-8F3B8FD1F23B}" dt="2025-09-11T12:07:47.416" v="7" actId="962"/>
          <ac:spMkLst>
            <pc:docMk/>
            <pc:sldMk cId="341304321" sldId="266"/>
            <ac:spMk id="14" creationId="{23685ADB-08BE-6564-A050-A0243E9E6A7D}"/>
          </ac:spMkLst>
        </pc:spChg>
        <pc:spChg chg="mod ord">
          <ac:chgData name="Laubach, Rebecca (DBHDS)" userId="400b639e-e5c1-4e1e-84e9-5e0055b105ef" providerId="ADAL" clId="{2ED08B59-F667-4EC0-88AA-8F3B8FD1F23B}" dt="2025-09-11T12:07:48.894" v="9" actId="962"/>
          <ac:spMkLst>
            <pc:docMk/>
            <pc:sldMk cId="341304321" sldId="266"/>
            <ac:spMk id="15" creationId="{E7203691-AFDA-9317-33F5-C5662528D983}"/>
          </ac:spMkLst>
        </pc:spChg>
        <pc:spChg chg="mod ord">
          <ac:chgData name="Laubach, Rebecca (DBHDS)" userId="400b639e-e5c1-4e1e-84e9-5e0055b105ef" providerId="ADAL" clId="{2ED08B59-F667-4EC0-88AA-8F3B8FD1F23B}" dt="2025-09-11T12:07:49.626" v="10" actId="962"/>
          <ac:spMkLst>
            <pc:docMk/>
            <pc:sldMk cId="341304321" sldId="266"/>
            <ac:spMk id="16" creationId="{FA6C8700-A9E7-8787-0E0D-CDED1218CBA8}"/>
          </ac:spMkLst>
        </pc:spChg>
        <pc:graphicFrameChg chg="ord">
          <ac:chgData name="Laubach, Rebecca (DBHDS)" userId="400b639e-e5c1-4e1e-84e9-5e0055b105ef" providerId="ADAL" clId="{2ED08B59-F667-4EC0-88AA-8F3B8FD1F23B}" dt="2025-09-11T12:07:28.515" v="0" actId="13244"/>
          <ac:graphicFrameMkLst>
            <pc:docMk/>
            <pc:sldMk cId="341304321" sldId="266"/>
            <ac:graphicFrameMk id="11" creationId="{44381627-C008-493F-C057-73D7C4D79565}"/>
          </ac:graphicFrameMkLst>
        </pc:graphicFrameChg>
      </pc:sldChg>
    </pc:docChg>
  </pc:docChgLst>
  <pc:docChgLst>
    <pc:chgData name="Cox, Mary Beth (DBHDS)" userId="3fe8f8b1-bdce-4c65-8583-b7e326833c53" providerId="ADAL" clId="{9588A594-5B2A-4A6D-A366-720EE77C0DDF}"/>
    <pc:docChg chg="delSld">
      <pc:chgData name="Cox, Mary Beth (DBHDS)" userId="3fe8f8b1-bdce-4c65-8583-b7e326833c53" providerId="ADAL" clId="{9588A594-5B2A-4A6D-A366-720EE77C0DDF}" dt="2025-09-02T13:57:23.587" v="1" actId="47"/>
      <pc:docMkLst>
        <pc:docMk/>
      </pc:docMkLst>
      <pc:sldChg chg="del">
        <pc:chgData name="Cox, Mary Beth (DBHDS)" userId="3fe8f8b1-bdce-4c65-8583-b7e326833c53" providerId="ADAL" clId="{9588A594-5B2A-4A6D-A366-720EE77C0DDF}" dt="2025-09-02T13:57:23.587" v="1" actId="47"/>
        <pc:sldMkLst>
          <pc:docMk/>
          <pc:sldMk cId="2213747259" sldId="256"/>
        </pc:sldMkLst>
      </pc:sldChg>
      <pc:sldChg chg="del">
        <pc:chgData name="Cox, Mary Beth (DBHDS)" userId="3fe8f8b1-bdce-4c65-8583-b7e326833c53" providerId="ADAL" clId="{9588A594-5B2A-4A6D-A366-720EE77C0DDF}" dt="2025-09-02T13:57:23.587" v="1" actId="47"/>
        <pc:sldMkLst>
          <pc:docMk/>
          <pc:sldMk cId="169188946" sldId="259"/>
        </pc:sldMkLst>
      </pc:sldChg>
      <pc:sldChg chg="del">
        <pc:chgData name="Cox, Mary Beth (DBHDS)" userId="3fe8f8b1-bdce-4c65-8583-b7e326833c53" providerId="ADAL" clId="{9588A594-5B2A-4A6D-A366-720EE77C0DDF}" dt="2025-09-02T13:57:23.587" v="1" actId="47"/>
        <pc:sldMkLst>
          <pc:docMk/>
          <pc:sldMk cId="4288981164" sldId="260"/>
        </pc:sldMkLst>
      </pc:sldChg>
      <pc:sldChg chg="del">
        <pc:chgData name="Cox, Mary Beth (DBHDS)" userId="3fe8f8b1-bdce-4c65-8583-b7e326833c53" providerId="ADAL" clId="{9588A594-5B2A-4A6D-A366-720EE77C0DDF}" dt="2025-09-02T13:57:19.882" v="0" actId="47"/>
        <pc:sldMkLst>
          <pc:docMk/>
          <pc:sldMk cId="468217435" sldId="261"/>
        </pc:sldMkLst>
      </pc:sldChg>
      <pc:sldChg chg="del">
        <pc:chgData name="Cox, Mary Beth (DBHDS)" userId="3fe8f8b1-bdce-4c65-8583-b7e326833c53" providerId="ADAL" clId="{9588A594-5B2A-4A6D-A366-720EE77C0DDF}" dt="2025-09-02T13:57:19.882" v="0" actId="47"/>
        <pc:sldMkLst>
          <pc:docMk/>
          <pc:sldMk cId="4243526309" sldId="263"/>
        </pc:sldMkLst>
      </pc:sldChg>
      <pc:sldChg chg="del">
        <pc:chgData name="Cox, Mary Beth (DBHDS)" userId="3fe8f8b1-bdce-4c65-8583-b7e326833c53" providerId="ADAL" clId="{9588A594-5B2A-4A6D-A366-720EE77C0DDF}" dt="2025-09-02T13:57:23.587" v="1" actId="47"/>
        <pc:sldMkLst>
          <pc:docMk/>
          <pc:sldMk cId="679098873" sldId="264"/>
        </pc:sldMkLst>
      </pc:sldChg>
      <pc:sldChg chg="del">
        <pc:chgData name="Cox, Mary Beth (DBHDS)" userId="3fe8f8b1-bdce-4c65-8583-b7e326833c53" providerId="ADAL" clId="{9588A594-5B2A-4A6D-A366-720EE77C0DDF}" dt="2025-09-02T13:57:23.587" v="1" actId="47"/>
        <pc:sldMkLst>
          <pc:docMk/>
          <pc:sldMk cId="3148570287" sldId="265"/>
        </pc:sldMkLst>
      </pc:sldChg>
      <pc:sldChg chg="del">
        <pc:chgData name="Cox, Mary Beth (DBHDS)" userId="3fe8f8b1-bdce-4c65-8583-b7e326833c53" providerId="ADAL" clId="{9588A594-5B2A-4A6D-A366-720EE77C0DDF}" dt="2025-09-02T13:57:19.882" v="0" actId="47"/>
        <pc:sldMkLst>
          <pc:docMk/>
          <pc:sldMk cId="1134234501" sldId="267"/>
        </pc:sldMkLst>
      </pc:sldChg>
      <pc:sldChg chg="del">
        <pc:chgData name="Cox, Mary Beth (DBHDS)" userId="3fe8f8b1-bdce-4c65-8583-b7e326833c53" providerId="ADAL" clId="{9588A594-5B2A-4A6D-A366-720EE77C0DDF}" dt="2025-09-02T13:57:19.882" v="0" actId="47"/>
        <pc:sldMkLst>
          <pc:docMk/>
          <pc:sldMk cId="1546421082" sldId="268"/>
        </pc:sldMkLst>
      </pc:sldChg>
      <pc:sldChg chg="del">
        <pc:chgData name="Cox, Mary Beth (DBHDS)" userId="3fe8f8b1-bdce-4c65-8583-b7e326833c53" providerId="ADAL" clId="{9588A594-5B2A-4A6D-A366-720EE77C0DDF}" dt="2025-09-02T13:57:19.882" v="0" actId="47"/>
        <pc:sldMkLst>
          <pc:docMk/>
          <pc:sldMk cId="1048151846" sldId="269"/>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684B750-1470-A3D4-36C5-FAE0C75A8D5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35A1F930-7E79-934E-C615-8FC117CAAFD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DC9458D-BDFA-42B9-92E4-20CA5B867BCF}" type="datetimeFigureOut">
              <a:rPr lang="en-US" smtClean="0"/>
              <a:t>9/11/2025</a:t>
            </a:fld>
            <a:endParaRPr lang="en-US"/>
          </a:p>
        </p:txBody>
      </p:sp>
      <p:sp>
        <p:nvSpPr>
          <p:cNvPr id="4" name="Footer Placeholder 3">
            <a:extLst>
              <a:ext uri="{FF2B5EF4-FFF2-40B4-BE49-F238E27FC236}">
                <a16:creationId xmlns:a16="http://schemas.microsoft.com/office/drawing/2014/main" id="{5AE1776B-1A14-D242-2B61-4BFC2FC369A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AE843EE-163B-B4A9-9DF2-8479D99D5EC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3C710C2-2E21-4080-9517-484577E98CAF}" type="slidenum">
              <a:rPr lang="en-US" smtClean="0"/>
              <a:t>‹#›</a:t>
            </a:fld>
            <a:endParaRPr lang="en-US"/>
          </a:p>
        </p:txBody>
      </p:sp>
    </p:spTree>
    <p:extLst>
      <p:ext uri="{BB962C8B-B14F-4D97-AF65-F5344CB8AC3E}">
        <p14:creationId xmlns:p14="http://schemas.microsoft.com/office/powerpoint/2010/main" val="134685635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fi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280591"/>
            <a:ext cx="6606540" cy="700827"/>
          </a:xfrm>
        </p:spPr>
        <p:txBody>
          <a:bodyPr anchor="b">
            <a:noAutofit/>
          </a:bodyPr>
          <a:lstStyle>
            <a:lvl1pPr algn="ctr">
              <a:defRPr sz="3600"/>
            </a:lvl1pPr>
          </a:lstStyle>
          <a:p>
            <a:r>
              <a:rPr lang="en-US"/>
              <a:t>Click to edit Master title style</a:t>
            </a:r>
            <a:endParaRPr lang="en-US" dirty="0"/>
          </a:p>
        </p:txBody>
      </p:sp>
      <p:sp>
        <p:nvSpPr>
          <p:cNvPr id="7" name="Footer Placeholder 4">
            <a:extLst>
              <a:ext uri="{FF2B5EF4-FFF2-40B4-BE49-F238E27FC236}">
                <a16:creationId xmlns:a16="http://schemas.microsoft.com/office/drawing/2014/main" id="{4AED3A0F-DB87-8D1B-7652-28368D5B89A8}"/>
              </a:ext>
            </a:extLst>
          </p:cNvPr>
          <p:cNvSpPr txBox="1">
            <a:spLocks/>
          </p:cNvSpPr>
          <p:nvPr userDrawn="1"/>
        </p:nvSpPr>
        <p:spPr>
          <a:xfrm>
            <a:off x="534353" y="9446681"/>
            <a:ext cx="6703695" cy="335285"/>
          </a:xfrm>
          <a:prstGeom prst="rect">
            <a:avLst/>
          </a:prstGeom>
        </p:spPr>
        <p:txBody>
          <a:bodyPr vert="horz" lIns="91440" tIns="45720" rIns="91440" bIns="45720" rtlCol="0" anchor="ctr"/>
          <a:lstStyle>
            <a:defPPr>
              <a:defRPr lang="en-US"/>
            </a:defPPr>
            <a:lvl1pPr marL="0" algn="ctr" defTabSz="457200" rtl="0" eaLnBrk="1" latinLnBrk="0" hangingPunct="1">
              <a:defRPr sz="1020" kern="1200">
                <a:solidFill>
                  <a:schemeClr val="tx1">
                    <a:tint val="82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1020" dirty="0"/>
              <a:t>V 08.25  Use of this form does not guarantee passing licensing inspection. </a:t>
            </a:r>
          </a:p>
          <a:p>
            <a:r>
              <a:rPr lang="en-US" sz="1020" dirty="0"/>
              <a:t>If you need more rows, copy and paste the entire slide.</a:t>
            </a:r>
          </a:p>
        </p:txBody>
      </p:sp>
    </p:spTree>
    <p:extLst>
      <p:ext uri="{BB962C8B-B14F-4D97-AF65-F5344CB8AC3E}">
        <p14:creationId xmlns:p14="http://schemas.microsoft.com/office/powerpoint/2010/main" val="33721810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4352" y="906343"/>
            <a:ext cx="6703695" cy="463336"/>
          </a:xfrm>
        </p:spPr>
        <p:txBody>
          <a:bodyPr/>
          <a:lstStyle/>
          <a:p>
            <a:r>
              <a:rPr lang="en-US" dirty="0"/>
              <a:t>Click to edit Master title style</a:t>
            </a:r>
          </a:p>
        </p:txBody>
      </p:sp>
      <p:sp>
        <p:nvSpPr>
          <p:cNvPr id="3" name="Content Placeholder 2"/>
          <p:cNvSpPr>
            <a:spLocks noGrp="1"/>
          </p:cNvSpPr>
          <p:nvPr>
            <p:ph idx="1"/>
          </p:nvPr>
        </p:nvSpPr>
        <p:spPr>
          <a:xfrm>
            <a:off x="534353" y="1539200"/>
            <a:ext cx="6703695" cy="7612857"/>
          </a:xfrm>
        </p:spPr>
        <p:txBody>
          <a:bodyPr/>
          <a:lstStyle>
            <a:lvl1pPr>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r>
              <a:rPr lang="en-US" dirty="0"/>
              <a:t>Fifth level</a:t>
            </a:r>
          </a:p>
        </p:txBody>
      </p:sp>
      <p:pic>
        <p:nvPicPr>
          <p:cNvPr id="7" name="Picture 6" descr="A picture containing text, clipart&#10;&#10;AI-generated content may be incorrect.">
            <a:extLst>
              <a:ext uri="{FF2B5EF4-FFF2-40B4-BE49-F238E27FC236}">
                <a16:creationId xmlns:a16="http://schemas.microsoft.com/office/drawing/2014/main" id="{58A2AC64-41A0-5898-7C8B-08A4307F0EA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9342" y="90507"/>
            <a:ext cx="2211523" cy="646313"/>
          </a:xfrm>
          <a:prstGeom prst="rect">
            <a:avLst/>
          </a:prstGeom>
        </p:spPr>
      </p:pic>
      <p:sp>
        <p:nvSpPr>
          <p:cNvPr id="9" name="Footer Placeholder 4">
            <a:extLst>
              <a:ext uri="{FF2B5EF4-FFF2-40B4-BE49-F238E27FC236}">
                <a16:creationId xmlns:a16="http://schemas.microsoft.com/office/drawing/2014/main" id="{EFBD15EA-8B7E-520E-7571-BE4164C3E8F1}"/>
              </a:ext>
            </a:extLst>
          </p:cNvPr>
          <p:cNvSpPr txBox="1">
            <a:spLocks/>
          </p:cNvSpPr>
          <p:nvPr userDrawn="1"/>
        </p:nvSpPr>
        <p:spPr>
          <a:xfrm>
            <a:off x="534353" y="9446681"/>
            <a:ext cx="6703695" cy="335285"/>
          </a:xfrm>
          <a:prstGeom prst="rect">
            <a:avLst/>
          </a:prstGeom>
        </p:spPr>
        <p:txBody>
          <a:bodyPr vert="horz" lIns="91440" tIns="45720" rIns="91440" bIns="45720" rtlCol="0" anchor="ctr"/>
          <a:lstStyle>
            <a:defPPr>
              <a:defRPr lang="en-US"/>
            </a:defPPr>
            <a:lvl1pPr marL="0" algn="ctr" defTabSz="457200" rtl="0" eaLnBrk="1" latinLnBrk="0" hangingPunct="1">
              <a:defRPr sz="1020" kern="1200">
                <a:solidFill>
                  <a:schemeClr val="tx1">
                    <a:tint val="82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1020" dirty="0"/>
              <a:t>V 08.25  Use of this form does not guarantee passing licensing inspection. </a:t>
            </a:r>
          </a:p>
          <a:p>
            <a:r>
              <a:rPr lang="en-US" sz="1020" dirty="0"/>
              <a:t>If you need more rows, copy and paste the entire slide.</a:t>
            </a:r>
          </a:p>
        </p:txBody>
      </p:sp>
    </p:spTree>
    <p:extLst>
      <p:ext uri="{BB962C8B-B14F-4D97-AF65-F5344CB8AC3E}">
        <p14:creationId xmlns:p14="http://schemas.microsoft.com/office/powerpoint/2010/main" val="226177681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fi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934727"/>
            <a:ext cx="6703695" cy="626532"/>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534353" y="1885950"/>
            <a:ext cx="6703695" cy="717359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4">
            <a:extLst>
              <a:ext uri="{FF2B5EF4-FFF2-40B4-BE49-F238E27FC236}">
                <a16:creationId xmlns:a16="http://schemas.microsoft.com/office/drawing/2014/main" id="{B75D30C4-7F69-3B81-A6A2-5689E4CA2010}"/>
              </a:ext>
            </a:extLst>
          </p:cNvPr>
          <p:cNvSpPr>
            <a:spLocks noGrp="1"/>
          </p:cNvSpPr>
          <p:nvPr>
            <p:ph type="ftr" sz="quarter" idx="3"/>
          </p:nvPr>
        </p:nvSpPr>
        <p:spPr>
          <a:xfrm>
            <a:off x="534353" y="9257453"/>
            <a:ext cx="6703695" cy="335285"/>
          </a:xfrm>
          <a:prstGeom prst="rect">
            <a:avLst/>
          </a:prstGeom>
        </p:spPr>
        <p:txBody>
          <a:bodyPr/>
          <a:lstStyle>
            <a:lvl1pPr algn="ctr">
              <a:defRPr sz="1000">
                <a:solidFill>
                  <a:schemeClr val="bg2">
                    <a:lumMod val="25000"/>
                  </a:schemeClr>
                </a:solidFill>
              </a:defRPr>
            </a:lvl1pPr>
          </a:lstStyle>
          <a:p>
            <a:r>
              <a:rPr lang="en-US" dirty="0"/>
              <a:t>V 08.25  Use of this form does not guarantee passing licensing inspection. </a:t>
            </a:r>
          </a:p>
          <a:p>
            <a:r>
              <a:rPr lang="en-US" dirty="0"/>
              <a:t>If you need more rows, copy and paste the entire slide.</a:t>
            </a:r>
          </a:p>
        </p:txBody>
      </p:sp>
      <p:pic>
        <p:nvPicPr>
          <p:cNvPr id="9" name="Picture 8" descr="A picture containing text, clipart&#10;&#10;AI-generated content may be incorrect.">
            <a:extLst>
              <a:ext uri="{FF2B5EF4-FFF2-40B4-BE49-F238E27FC236}">
                <a16:creationId xmlns:a16="http://schemas.microsoft.com/office/drawing/2014/main" id="{C94BB41A-1233-F6C3-94B0-EED7BA888AAE}"/>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29342" y="90507"/>
            <a:ext cx="2211523" cy="646313"/>
          </a:xfrm>
          <a:prstGeom prst="rect">
            <a:avLst/>
          </a:prstGeom>
        </p:spPr>
      </p:pic>
    </p:spTree>
    <p:extLst>
      <p:ext uri="{BB962C8B-B14F-4D97-AF65-F5344CB8AC3E}">
        <p14:creationId xmlns:p14="http://schemas.microsoft.com/office/powerpoint/2010/main" val="3291517293"/>
      </p:ext>
    </p:extLst>
  </p:cSld>
  <p:clrMap bg1="lt1" tx1="dk1" bg2="lt2" tx2="dk2" accent1="accent1" accent2="accent2" accent3="accent3" accent4="accent4" accent5="accent5" accent6="accent6" hlink="hlink" folHlink="folHlink"/>
  <p:sldLayoutIdLst>
    <p:sldLayoutId id="2147483661" r:id="rId1"/>
    <p:sldLayoutId id="2147483662" r:id="rId2"/>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EAB374-CF53-2D12-FC38-1C0E49B7E608}"/>
              </a:ext>
            </a:extLst>
          </p:cNvPr>
          <p:cNvSpPr>
            <a:spLocks noGrp="1"/>
          </p:cNvSpPr>
          <p:nvPr>
            <p:ph type="title"/>
          </p:nvPr>
        </p:nvSpPr>
        <p:spPr>
          <a:xfrm>
            <a:off x="534988" y="906463"/>
            <a:ext cx="6702425" cy="8164966"/>
          </a:xfrm>
        </p:spPr>
        <p:txBody>
          <a:bodyPr anchor="t">
            <a:normAutofit/>
          </a:bodyPr>
          <a:lstStyle/>
          <a:p>
            <a:r>
              <a:rPr lang="en-US" dirty="0"/>
              <a:t>Risk Matrix</a:t>
            </a:r>
            <a:br>
              <a:rPr lang="en-US" dirty="0"/>
            </a:br>
            <a:br>
              <a:rPr lang="en-US" sz="1400" dirty="0"/>
            </a:br>
            <a:r>
              <a:rPr lang="en-US" sz="1400" dirty="0"/>
              <a:t>A risk matrix is a tool that can help you rank the severity of organizational risks you have identified, to help you prioritize what actions to take. </a:t>
            </a:r>
            <a:br>
              <a:rPr lang="en-US" sz="1400" dirty="0"/>
            </a:br>
            <a:br>
              <a:rPr lang="en-US" sz="1400" dirty="0"/>
            </a:br>
            <a:r>
              <a:rPr lang="en-US" sz="1400" b="1" dirty="0"/>
              <a:t>Instructions: </a:t>
            </a:r>
            <a:r>
              <a:rPr lang="en-US" sz="1400" dirty="0"/>
              <a:t>First, identify and list your risks.  Then, rank each one according to how likely it is to happen (the Y axis in the matrix), and what the consequence would be if it does happen (the X axis on the matrix). Put a ‘dot’ on the matrix for that risk. Once you have ranked all your risks, you will be able to see which are in the Low, Medium, High or Very High risk categories. This will help you plan your actions accordingly. </a:t>
            </a:r>
            <a:endParaRPr lang="en-US" dirty="0"/>
          </a:p>
        </p:txBody>
      </p:sp>
      <p:graphicFrame>
        <p:nvGraphicFramePr>
          <p:cNvPr id="11" name="Table 10">
            <a:extLst>
              <a:ext uri="{FF2B5EF4-FFF2-40B4-BE49-F238E27FC236}">
                <a16:creationId xmlns:a16="http://schemas.microsoft.com/office/drawing/2014/main" id="{44381627-C008-493F-C057-73D7C4D79565}"/>
              </a:ext>
            </a:extLst>
          </p:cNvPr>
          <p:cNvGraphicFramePr>
            <a:graphicFrameLocks noGrp="1"/>
          </p:cNvGraphicFramePr>
          <p:nvPr>
            <p:extLst>
              <p:ext uri="{D42A27DB-BD31-4B8C-83A1-F6EECF244321}">
                <p14:modId xmlns:p14="http://schemas.microsoft.com/office/powerpoint/2010/main" val="491664237"/>
              </p:ext>
            </p:extLst>
          </p:nvPr>
        </p:nvGraphicFramePr>
        <p:xfrm>
          <a:off x="861060" y="3345271"/>
          <a:ext cx="6309360" cy="1813560"/>
        </p:xfrm>
        <a:graphic>
          <a:graphicData uri="http://schemas.openxmlformats.org/drawingml/2006/table">
            <a:tbl>
              <a:tblPr firstRow="1" bandRow="1">
                <a:tableStyleId>{5C22544A-7EE6-4342-B048-85BDC9FD1C3A}</a:tableStyleId>
              </a:tblPr>
              <a:tblGrid>
                <a:gridCol w="518160">
                  <a:extLst>
                    <a:ext uri="{9D8B030D-6E8A-4147-A177-3AD203B41FA5}">
                      <a16:colId xmlns:a16="http://schemas.microsoft.com/office/drawing/2014/main" val="447599554"/>
                    </a:ext>
                  </a:extLst>
                </a:gridCol>
                <a:gridCol w="2005584">
                  <a:extLst>
                    <a:ext uri="{9D8B030D-6E8A-4147-A177-3AD203B41FA5}">
                      <a16:colId xmlns:a16="http://schemas.microsoft.com/office/drawing/2014/main" val="2902660922"/>
                    </a:ext>
                  </a:extLst>
                </a:gridCol>
                <a:gridCol w="1261872">
                  <a:extLst>
                    <a:ext uri="{9D8B030D-6E8A-4147-A177-3AD203B41FA5}">
                      <a16:colId xmlns:a16="http://schemas.microsoft.com/office/drawing/2014/main" val="1381840054"/>
                    </a:ext>
                  </a:extLst>
                </a:gridCol>
                <a:gridCol w="1261872">
                  <a:extLst>
                    <a:ext uri="{9D8B030D-6E8A-4147-A177-3AD203B41FA5}">
                      <a16:colId xmlns:a16="http://schemas.microsoft.com/office/drawing/2014/main" val="1950663286"/>
                    </a:ext>
                  </a:extLst>
                </a:gridCol>
                <a:gridCol w="1261872">
                  <a:extLst>
                    <a:ext uri="{9D8B030D-6E8A-4147-A177-3AD203B41FA5}">
                      <a16:colId xmlns:a16="http://schemas.microsoft.com/office/drawing/2014/main" val="1085277518"/>
                    </a:ext>
                  </a:extLst>
                </a:gridCol>
              </a:tblGrid>
              <a:tr h="186690">
                <a:tc>
                  <a:txBody>
                    <a:bodyPr/>
                    <a:lstStyle/>
                    <a:p>
                      <a:r>
                        <a:rPr lang="en-US" sz="1100" dirty="0"/>
                        <a:t>Risk</a:t>
                      </a:r>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a:txBody>
                    <a:bodyPr/>
                    <a:lstStyle/>
                    <a:p>
                      <a:r>
                        <a:rPr lang="en-US" sz="1100" dirty="0"/>
                        <a:t>Describe</a:t>
                      </a:r>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a:txBody>
                    <a:bodyPr/>
                    <a:lstStyle/>
                    <a:p>
                      <a:r>
                        <a:rPr lang="en-US" sz="1100" dirty="0"/>
                        <a:t>Likelihood</a:t>
                      </a:r>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a:txBody>
                    <a:bodyPr/>
                    <a:lstStyle/>
                    <a:p>
                      <a:r>
                        <a:rPr lang="en-US" sz="1100" dirty="0"/>
                        <a:t>Consequence</a:t>
                      </a:r>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a:txBody>
                    <a:bodyPr/>
                    <a:lstStyle/>
                    <a:p>
                      <a:r>
                        <a:rPr lang="en-US" sz="1100" dirty="0"/>
                        <a:t>Risk Level</a:t>
                      </a:r>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670974213"/>
                  </a:ext>
                </a:extLst>
              </a:tr>
              <a:tr h="162243">
                <a:tc>
                  <a:txBody>
                    <a:bodyPr/>
                    <a:lstStyle/>
                    <a:p>
                      <a:r>
                        <a:rPr lang="en-US" sz="1100" dirty="0"/>
                        <a:t>1</a:t>
                      </a:r>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a:txBody>
                    <a:bodyPr/>
                    <a:lstStyle/>
                    <a:p>
                      <a:endParaRPr lang="en-US" sz="1100"/>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a:txBody>
                    <a:bodyPr/>
                    <a:lstStyle/>
                    <a:p>
                      <a:endParaRPr lang="en-US" sz="1100"/>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a:txBody>
                    <a:bodyPr/>
                    <a:lstStyle/>
                    <a:p>
                      <a:endParaRPr lang="en-US" sz="1100"/>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a:txBody>
                    <a:bodyPr/>
                    <a:lstStyle/>
                    <a:p>
                      <a:endParaRPr lang="en-US" sz="1100"/>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15427762"/>
                  </a:ext>
                </a:extLst>
              </a:tr>
              <a:tr h="162243">
                <a:tc>
                  <a:txBody>
                    <a:bodyPr/>
                    <a:lstStyle/>
                    <a:p>
                      <a:r>
                        <a:rPr lang="en-US" sz="1100" dirty="0"/>
                        <a:t>2</a:t>
                      </a:r>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a:txBody>
                    <a:bodyPr/>
                    <a:lstStyle/>
                    <a:p>
                      <a:endParaRPr lang="en-US" sz="1100"/>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a:txBody>
                    <a:bodyPr/>
                    <a:lstStyle/>
                    <a:p>
                      <a:endParaRPr lang="en-US" sz="1100"/>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a:txBody>
                    <a:bodyPr/>
                    <a:lstStyle/>
                    <a:p>
                      <a:endParaRPr lang="en-US" sz="1100" dirty="0"/>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a:txBody>
                    <a:bodyPr/>
                    <a:lstStyle/>
                    <a:p>
                      <a:endParaRPr lang="en-US" sz="1100"/>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74564255"/>
                  </a:ext>
                </a:extLst>
              </a:tr>
              <a:tr h="162243">
                <a:tc>
                  <a:txBody>
                    <a:bodyPr/>
                    <a:lstStyle/>
                    <a:p>
                      <a:r>
                        <a:rPr lang="en-US" sz="1100" dirty="0"/>
                        <a:t>3</a:t>
                      </a:r>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a:txBody>
                    <a:bodyPr/>
                    <a:lstStyle/>
                    <a:p>
                      <a:endParaRPr lang="en-US" sz="1100"/>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a:txBody>
                    <a:bodyPr/>
                    <a:lstStyle/>
                    <a:p>
                      <a:endParaRPr lang="en-US" sz="1100"/>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a:txBody>
                    <a:bodyPr/>
                    <a:lstStyle/>
                    <a:p>
                      <a:endParaRPr lang="en-US" sz="1100"/>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a:txBody>
                    <a:bodyPr/>
                    <a:lstStyle/>
                    <a:p>
                      <a:endParaRPr lang="en-US" sz="1100"/>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4279391491"/>
                  </a:ext>
                </a:extLst>
              </a:tr>
              <a:tr h="162243">
                <a:tc>
                  <a:txBody>
                    <a:bodyPr/>
                    <a:lstStyle/>
                    <a:p>
                      <a:r>
                        <a:rPr lang="en-US" sz="1100" dirty="0"/>
                        <a:t>4</a:t>
                      </a:r>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a:txBody>
                    <a:bodyPr/>
                    <a:lstStyle/>
                    <a:p>
                      <a:endParaRPr lang="en-US" sz="1100" dirty="0"/>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a:txBody>
                    <a:bodyPr/>
                    <a:lstStyle/>
                    <a:p>
                      <a:endParaRPr lang="en-US" sz="1100" dirty="0"/>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a:txBody>
                    <a:bodyPr/>
                    <a:lstStyle/>
                    <a:p>
                      <a:endParaRPr lang="en-US" sz="1100" dirty="0"/>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a:txBody>
                    <a:bodyPr/>
                    <a:lstStyle/>
                    <a:p>
                      <a:endParaRPr lang="en-US" sz="1100" dirty="0"/>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169505344"/>
                  </a:ext>
                </a:extLst>
              </a:tr>
              <a:tr h="162243">
                <a:tc>
                  <a:txBody>
                    <a:bodyPr/>
                    <a:lstStyle/>
                    <a:p>
                      <a:r>
                        <a:rPr lang="en-US" sz="1100" dirty="0"/>
                        <a:t>5</a:t>
                      </a:r>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a:txBody>
                    <a:bodyPr/>
                    <a:lstStyle/>
                    <a:p>
                      <a:endParaRPr lang="en-US" sz="1100" dirty="0"/>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a:txBody>
                    <a:bodyPr/>
                    <a:lstStyle/>
                    <a:p>
                      <a:endParaRPr lang="en-US" sz="1100" dirty="0"/>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a:txBody>
                    <a:bodyPr/>
                    <a:lstStyle/>
                    <a:p>
                      <a:endParaRPr lang="en-US" sz="1100" dirty="0"/>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a:txBody>
                    <a:bodyPr/>
                    <a:lstStyle/>
                    <a:p>
                      <a:endParaRPr lang="en-US" sz="1100" dirty="0"/>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300168761"/>
                  </a:ext>
                </a:extLst>
              </a:tr>
              <a:tr h="162243">
                <a:tc>
                  <a:txBody>
                    <a:bodyPr/>
                    <a:lstStyle/>
                    <a:p>
                      <a:r>
                        <a:rPr lang="en-US" sz="1100" dirty="0"/>
                        <a:t>Etc.</a:t>
                      </a:r>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a:txBody>
                    <a:bodyPr/>
                    <a:lstStyle/>
                    <a:p>
                      <a:endParaRPr lang="en-US" sz="1100" dirty="0"/>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a:txBody>
                    <a:bodyPr/>
                    <a:lstStyle/>
                    <a:p>
                      <a:endParaRPr lang="en-US" sz="1100" dirty="0"/>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a:txBody>
                    <a:bodyPr/>
                    <a:lstStyle/>
                    <a:p>
                      <a:endParaRPr lang="en-US" sz="1100" dirty="0"/>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a:txBody>
                    <a:bodyPr/>
                    <a:lstStyle/>
                    <a:p>
                      <a:endParaRPr lang="en-US" sz="1100" dirty="0"/>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250351972"/>
                  </a:ext>
                </a:extLst>
              </a:tr>
            </a:tbl>
          </a:graphicData>
        </a:graphic>
      </p:graphicFrame>
      <p:sp>
        <p:nvSpPr>
          <p:cNvPr id="12" name="Oval 11">
            <a:extLst>
              <a:ext uri="{FF2B5EF4-FFF2-40B4-BE49-F238E27FC236}">
                <a16:creationId xmlns:a16="http://schemas.microsoft.com/office/drawing/2014/main" id="{DBB4411C-4836-A4A3-8C44-588C66682D9A}"/>
              </a:ext>
              <a:ext uri="{C183D7F6-B498-43B3-948B-1728B52AA6E4}">
                <adec:decorative xmlns:adec="http://schemas.microsoft.com/office/drawing/2017/decorative" val="1"/>
              </a:ext>
            </a:extLst>
          </p:cNvPr>
          <p:cNvSpPr/>
          <p:nvPr/>
        </p:nvSpPr>
        <p:spPr>
          <a:xfrm>
            <a:off x="421047" y="3526970"/>
            <a:ext cx="326072" cy="33382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13" name="Oval 12">
            <a:extLst>
              <a:ext uri="{FF2B5EF4-FFF2-40B4-BE49-F238E27FC236}">
                <a16:creationId xmlns:a16="http://schemas.microsoft.com/office/drawing/2014/main" id="{12B6D807-4388-6EAB-D828-E42052DA7603}"/>
              </a:ext>
              <a:ext uri="{C183D7F6-B498-43B3-948B-1728B52AA6E4}">
                <adec:decorative xmlns:adec="http://schemas.microsoft.com/office/drawing/2017/decorative" val="1"/>
              </a:ext>
            </a:extLst>
          </p:cNvPr>
          <p:cNvSpPr/>
          <p:nvPr/>
        </p:nvSpPr>
        <p:spPr>
          <a:xfrm>
            <a:off x="421047" y="3918222"/>
            <a:ext cx="326072" cy="33382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2</a:t>
            </a:r>
          </a:p>
        </p:txBody>
      </p:sp>
      <p:sp>
        <p:nvSpPr>
          <p:cNvPr id="14" name="Oval 13">
            <a:extLst>
              <a:ext uri="{FF2B5EF4-FFF2-40B4-BE49-F238E27FC236}">
                <a16:creationId xmlns:a16="http://schemas.microsoft.com/office/drawing/2014/main" id="{23685ADB-08BE-6564-A050-A0243E9E6A7D}"/>
              </a:ext>
              <a:ext uri="{C183D7F6-B498-43B3-948B-1728B52AA6E4}">
                <adec:decorative xmlns:adec="http://schemas.microsoft.com/office/drawing/2017/decorative" val="1"/>
              </a:ext>
            </a:extLst>
          </p:cNvPr>
          <p:cNvSpPr/>
          <p:nvPr/>
        </p:nvSpPr>
        <p:spPr>
          <a:xfrm>
            <a:off x="429895" y="4310877"/>
            <a:ext cx="326072" cy="33382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3</a:t>
            </a:r>
          </a:p>
        </p:txBody>
      </p:sp>
      <p:sp>
        <p:nvSpPr>
          <p:cNvPr id="15" name="Oval 14">
            <a:extLst>
              <a:ext uri="{FF2B5EF4-FFF2-40B4-BE49-F238E27FC236}">
                <a16:creationId xmlns:a16="http://schemas.microsoft.com/office/drawing/2014/main" id="{E7203691-AFDA-9317-33F5-C5662528D983}"/>
              </a:ext>
              <a:ext uri="{C183D7F6-B498-43B3-948B-1728B52AA6E4}">
                <adec:decorative xmlns:adec="http://schemas.microsoft.com/office/drawing/2017/decorative" val="1"/>
              </a:ext>
            </a:extLst>
          </p:cNvPr>
          <p:cNvSpPr/>
          <p:nvPr/>
        </p:nvSpPr>
        <p:spPr>
          <a:xfrm>
            <a:off x="424043" y="4729256"/>
            <a:ext cx="326072" cy="33382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4</a:t>
            </a:r>
          </a:p>
        </p:txBody>
      </p:sp>
      <p:sp>
        <p:nvSpPr>
          <p:cNvPr id="16" name="Oval 15">
            <a:extLst>
              <a:ext uri="{FF2B5EF4-FFF2-40B4-BE49-F238E27FC236}">
                <a16:creationId xmlns:a16="http://schemas.microsoft.com/office/drawing/2014/main" id="{FA6C8700-A9E7-8787-0E0D-CDED1218CBA8}"/>
              </a:ext>
              <a:ext uri="{C183D7F6-B498-43B3-948B-1728B52AA6E4}">
                <adec:decorative xmlns:adec="http://schemas.microsoft.com/office/drawing/2017/decorative" val="1"/>
              </a:ext>
            </a:extLst>
          </p:cNvPr>
          <p:cNvSpPr/>
          <p:nvPr/>
        </p:nvSpPr>
        <p:spPr>
          <a:xfrm>
            <a:off x="421047" y="5121911"/>
            <a:ext cx="326072" cy="33382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5</a:t>
            </a:r>
          </a:p>
        </p:txBody>
      </p:sp>
      <p:pic>
        <p:nvPicPr>
          <p:cNvPr id="4" name="Content Placeholder 3" descr="A Risk Matrix Can Save Your Business or Project | Motion | Motion">
            <a:extLst>
              <a:ext uri="{FF2B5EF4-FFF2-40B4-BE49-F238E27FC236}">
                <a16:creationId xmlns:a16="http://schemas.microsoft.com/office/drawing/2014/main" id="{9886DC5B-D932-6DEF-91B5-6A604630E012}"/>
              </a:ext>
            </a:extLst>
          </p:cNvPr>
          <p:cNvPicPr>
            <a:picLocks noGrp="1" noChangeAspect="1"/>
          </p:cNvPicPr>
          <p:nvPr>
            <p:ph idx="1"/>
          </p:nvPr>
        </p:nvPicPr>
        <p:blipFill rotWithShape="1">
          <a:blip r:embed="rId2" cstate="print">
            <a:extLst>
              <a:ext uri="{28A0092B-C50C-407E-A947-70E740481C1C}">
                <a14:useLocalDpi xmlns:a14="http://schemas.microsoft.com/office/drawing/2010/main" val="0"/>
              </a:ext>
            </a:extLst>
          </a:blip>
          <a:stretch/>
        </p:blipFill>
        <p:spPr bwMode="auto">
          <a:xfrm>
            <a:off x="664529" y="5337221"/>
            <a:ext cx="6702425" cy="3734208"/>
          </a:xfr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4130432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46DC46A56895B44AFBE9EF76F9E6741" ma:contentTypeVersion="12" ma:contentTypeDescription="Create a new document." ma:contentTypeScope="" ma:versionID="f1df8e8d3fb3603e67f53f84d645671c">
  <xsd:schema xmlns:xsd="http://www.w3.org/2001/XMLSchema" xmlns:xs="http://www.w3.org/2001/XMLSchema" xmlns:p="http://schemas.microsoft.com/office/2006/metadata/properties" xmlns:ns2="ae3aa46f-2dc1-408c-890b-e2ebd20dfec8" xmlns:ns3="9017e714-d015-4486-bd55-b78e8837aca8" targetNamespace="http://schemas.microsoft.com/office/2006/metadata/properties" ma:root="true" ma:fieldsID="f94c5106d81a0259280d9f8be1a38110" ns2:_="" ns3:_="">
    <xsd:import namespace="ae3aa46f-2dc1-408c-890b-e2ebd20dfec8"/>
    <xsd:import namespace="9017e714-d015-4486-bd55-b78e8837aca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ServiceObjectDetectorVersions"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e3aa46f-2dc1-408c-890b-e2ebd20dfec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017e714-d015-4486-bd55-b78e8837aca8"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8E8DE4B-56D8-418D-A6C2-B11E6ED31EE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e3aa46f-2dc1-408c-890b-e2ebd20dfec8"/>
    <ds:schemaRef ds:uri="9017e714-d015-4486-bd55-b78e8837aca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E4561C2-7C7E-4BD8-9950-459B3D5E6600}">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119C5094-1D6C-4DF2-A941-F573208353BB}">
  <ds:schemaRefs>
    <ds:schemaRef ds:uri="http://schemas.microsoft.com/sharepoint/v3/contenttype/forms"/>
  </ds:schemaRefs>
</ds:datastoreItem>
</file>

<file path=docMetadata/LabelInfo.xml><?xml version="1.0" encoding="utf-8"?>
<clbl:labelList xmlns:clbl="http://schemas.microsoft.com/office/2020/mipLabelMetadata">
  <clbl:label id="{620ae5a9-4ec1-4fa0-8641-5d9f386c7309}" enabled="0" method="" siteId="{620ae5a9-4ec1-4fa0-8641-5d9f386c7309}" removed="1"/>
</clbl:labelList>
</file>

<file path=docProps/app.xml><?xml version="1.0" encoding="utf-8"?>
<Properties xmlns="http://schemas.openxmlformats.org/officeDocument/2006/extended-properties" xmlns:vt="http://schemas.openxmlformats.org/officeDocument/2006/docPropsVTypes">
  <Template>Office Theme</Template>
  <TotalTime>1406</TotalTime>
  <Words>152</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Aptos Display</vt:lpstr>
      <vt:lpstr>Arial</vt:lpstr>
      <vt:lpstr>Office Theme</vt:lpstr>
      <vt:lpstr>Risk Matrix  A risk matrix is a tool that can help you rank the severity of organizational risks you have identified, to help you prioritize what actions to take.   Instructions: First, identify and list your risks.  Then, rank each one according to how likely it is to happen (the Y axis in the matrix), and what the consequence would be if it does happen (the X axis on the matrix). Put a ‘dot’ on the matrix for that risk. Once you have ranked all your risks, you will be able to see which are in the Low, Medium, High or Very High risk categories. This will help you plan your actions accordingly. </vt:lpstr>
    </vt:vector>
  </TitlesOfParts>
  <Company>VITA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Cox, Mary Beth (DBHDS)</dc:creator>
  <cp:lastModifiedBy>Laubach, Rebecca (DBHDS)</cp:lastModifiedBy>
  <cp:revision>2</cp:revision>
  <dcterms:created xsi:type="dcterms:W3CDTF">2025-08-22T14:26:24Z</dcterms:created>
  <dcterms:modified xsi:type="dcterms:W3CDTF">2025-09-11T12:07:54Z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0x010100446DC46A56895B44AFBE9EF76F9E6741</vt:lpwstr>
  </property>
</Properties>
</file>