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40" autoAdjust="0"/>
  </p:normalViewPr>
  <p:slideViewPr>
    <p:cSldViewPr snapToGrid="0">
      <p:cViewPr varScale="1">
        <p:scale>
          <a:sx n="80" d="100"/>
          <a:sy n="80" d="100"/>
        </p:scale>
        <p:origin x="22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20D3DCB1-CCE8-471A-B9FF-FEF313F29B02}"/>
    <pc:docChg chg="delSld modSld">
      <pc:chgData name="Cox, Mary Beth (DBHDS)" userId="3fe8f8b1-bdce-4c65-8583-b7e326833c53" providerId="ADAL" clId="{20D3DCB1-CCE8-471A-B9FF-FEF313F29B02}" dt="2025-09-02T17:54:52.674" v="23" actId="20577"/>
      <pc:docMkLst>
        <pc:docMk/>
      </pc:docMkLst>
      <pc:sldChg chg="del">
        <pc:chgData name="Cox, Mary Beth (DBHDS)" userId="3fe8f8b1-bdce-4c65-8583-b7e326833c53" providerId="ADAL" clId="{20D3DCB1-CCE8-471A-B9FF-FEF313F29B02}" dt="2025-09-02T14:41:27.651" v="0" actId="47"/>
        <pc:sldMkLst>
          <pc:docMk/>
          <pc:sldMk cId="3553618429" sldId="256"/>
        </pc:sldMkLst>
      </pc:sldChg>
      <pc:sldChg chg="del">
        <pc:chgData name="Cox, Mary Beth (DBHDS)" userId="3fe8f8b1-bdce-4c65-8583-b7e326833c53" providerId="ADAL" clId="{20D3DCB1-CCE8-471A-B9FF-FEF313F29B02}" dt="2025-09-02T14:41:27.651" v="0" actId="47"/>
        <pc:sldMkLst>
          <pc:docMk/>
          <pc:sldMk cId="959289649" sldId="257"/>
        </pc:sldMkLst>
      </pc:sldChg>
      <pc:sldChg chg="del">
        <pc:chgData name="Cox, Mary Beth (DBHDS)" userId="3fe8f8b1-bdce-4c65-8583-b7e326833c53" providerId="ADAL" clId="{20D3DCB1-CCE8-471A-B9FF-FEF313F29B02}" dt="2025-09-02T14:41:27.651" v="0" actId="47"/>
        <pc:sldMkLst>
          <pc:docMk/>
          <pc:sldMk cId="2787430739" sldId="258"/>
        </pc:sldMkLst>
      </pc:sldChg>
      <pc:sldChg chg="del">
        <pc:chgData name="Cox, Mary Beth (DBHDS)" userId="3fe8f8b1-bdce-4c65-8583-b7e326833c53" providerId="ADAL" clId="{20D3DCB1-CCE8-471A-B9FF-FEF313F29B02}" dt="2025-09-02T14:41:27.651" v="0" actId="47"/>
        <pc:sldMkLst>
          <pc:docMk/>
          <pc:sldMk cId="625503425" sldId="259"/>
        </pc:sldMkLst>
      </pc:sldChg>
      <pc:sldChg chg="modSp mod">
        <pc:chgData name="Cox, Mary Beth (DBHDS)" userId="3fe8f8b1-bdce-4c65-8583-b7e326833c53" providerId="ADAL" clId="{20D3DCB1-CCE8-471A-B9FF-FEF313F29B02}" dt="2025-09-02T17:54:52.674" v="23" actId="20577"/>
        <pc:sldMkLst>
          <pc:docMk/>
          <pc:sldMk cId="2839887310" sldId="260"/>
        </pc:sldMkLst>
        <pc:graphicFrameChg chg="modGraphic">
          <ac:chgData name="Cox, Mary Beth (DBHDS)" userId="3fe8f8b1-bdce-4c65-8583-b7e326833c53" providerId="ADAL" clId="{20D3DCB1-CCE8-471A-B9FF-FEF313F29B02}" dt="2025-09-02T17:54:52.674" v="23" actId="20577"/>
          <ac:graphicFrameMkLst>
            <pc:docMk/>
            <pc:sldMk cId="2839887310" sldId="260"/>
            <ac:graphicFrameMk id="4" creationId="{4B71951E-3F6F-EEA6-AAC3-CAB7924750BE}"/>
          </ac:graphicFrameMkLst>
        </pc:graphicFrameChg>
      </pc:sldChg>
      <pc:sldChg chg="del">
        <pc:chgData name="Cox, Mary Beth (DBHDS)" userId="3fe8f8b1-bdce-4c65-8583-b7e326833c53" providerId="ADAL" clId="{20D3DCB1-CCE8-471A-B9FF-FEF313F29B02}" dt="2025-09-02T14:41:27.651" v="0" actId="47"/>
        <pc:sldMkLst>
          <pc:docMk/>
          <pc:sldMk cId="383728803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BC21AD2D-E6C5-CDEC-2B44-747ECB85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6DFB8E-CDA1-7222-F040-85B5EBE8600C}"/>
              </a:ext>
            </a:extLst>
          </p:cNvPr>
          <p:cNvSpPr txBox="1">
            <a:spLocks/>
          </p:cNvSpPr>
          <p:nvPr userDrawn="1"/>
        </p:nvSpPr>
        <p:spPr>
          <a:xfrm>
            <a:off x="1677352" y="72114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40327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4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ED2623C5-46A8-1D88-7DD3-0FE20B6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A27EE-F6AD-4D3A-A902-DAB528E5B130}"/>
              </a:ext>
            </a:extLst>
          </p:cNvPr>
          <p:cNvSpPr txBox="1">
            <a:spLocks/>
          </p:cNvSpPr>
          <p:nvPr userDrawn="1"/>
        </p:nvSpPr>
        <p:spPr>
          <a:xfrm>
            <a:off x="1677352" y="7023305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1708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8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1951E-3F6F-EEA6-AAC3-CAB792475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871301"/>
              </p:ext>
            </p:extLst>
          </p:nvPr>
        </p:nvGraphicFramePr>
        <p:xfrm>
          <a:off x="466391" y="864329"/>
          <a:ext cx="9125618" cy="604374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288188">
                  <a:extLst>
                    <a:ext uri="{9D8B030D-6E8A-4147-A177-3AD203B41FA5}">
                      <a16:colId xmlns:a16="http://schemas.microsoft.com/office/drawing/2014/main" val="2721739234"/>
                    </a:ext>
                  </a:extLst>
                </a:gridCol>
                <a:gridCol w="2288188">
                  <a:extLst>
                    <a:ext uri="{9D8B030D-6E8A-4147-A177-3AD203B41FA5}">
                      <a16:colId xmlns:a16="http://schemas.microsoft.com/office/drawing/2014/main" val="720239897"/>
                    </a:ext>
                  </a:extLst>
                </a:gridCol>
                <a:gridCol w="1342898">
                  <a:extLst>
                    <a:ext uri="{9D8B030D-6E8A-4147-A177-3AD203B41FA5}">
                      <a16:colId xmlns:a16="http://schemas.microsoft.com/office/drawing/2014/main" val="2473884521"/>
                    </a:ext>
                  </a:extLst>
                </a:gridCol>
                <a:gridCol w="1603172">
                  <a:extLst>
                    <a:ext uri="{9D8B030D-6E8A-4147-A177-3AD203B41FA5}">
                      <a16:colId xmlns:a16="http://schemas.microsoft.com/office/drawing/2014/main" val="439299615"/>
                    </a:ext>
                  </a:extLst>
                </a:gridCol>
                <a:gridCol w="1603172">
                  <a:extLst>
                    <a:ext uri="{9D8B030D-6E8A-4147-A177-3AD203B41FA5}">
                      <a16:colId xmlns:a16="http://schemas.microsoft.com/office/drawing/2014/main" val="2489321256"/>
                    </a:ext>
                  </a:extLst>
                </a:gridCol>
              </a:tblGrid>
              <a:tr h="4831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Aim Statement: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</a:rPr>
                        <a:t>What is your baseline data, and what is your SMART objective?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By _______(date), the goal is to improve __________________________________ (specific problem)  from __________ (baseline results)  to ______________ (goal/objective results).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449224"/>
                  </a:ext>
                </a:extLst>
              </a:tr>
              <a:tr h="6902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Measure: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>
                          <a:effectLst/>
                        </a:rPr>
                        <a:t>Describe the measure you will use to know that a change is an improvement.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711087"/>
                  </a:ext>
                </a:extLst>
              </a:tr>
              <a:tr h="813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Change: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>
                          <a:effectLst/>
                        </a:rPr>
                        <a:t>What change can you make that will result in an improvement? What do you predict will happen when you make the change?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Change: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Prediction: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842259"/>
                  </a:ext>
                </a:extLst>
              </a:tr>
              <a:tr h="208608">
                <a:tc row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Plan: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 dirty="0">
                          <a:effectLst/>
                        </a:rPr>
                        <a:t>Plan a test of your change.  Document the steps that are needed. What is your timeline?  Who will be involved?  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 dirty="0">
                          <a:effectLst/>
                        </a:rPr>
                        <a:t>Include how you will plan to collect and analyze data to study your change.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Task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Who is responsible?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Begin and end dates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Result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915551"/>
                  </a:ext>
                </a:extLst>
              </a:tr>
              <a:tr h="2086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086285"/>
                  </a:ext>
                </a:extLst>
              </a:tr>
              <a:tr h="2086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877432"/>
                  </a:ext>
                </a:extLst>
              </a:tr>
              <a:tr h="2086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901889"/>
                  </a:ext>
                </a:extLst>
              </a:tr>
              <a:tr h="2086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052057"/>
                  </a:ext>
                </a:extLst>
              </a:tr>
              <a:tr h="2086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830922"/>
                  </a:ext>
                </a:extLst>
              </a:tr>
              <a:tr h="993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726559"/>
                  </a:ext>
                </a:extLst>
              </a:tr>
              <a:tr h="5003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Do: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 dirty="0">
                          <a:effectLst/>
                        </a:rPr>
                        <a:t>Implement your plan. Describe what happened.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343986"/>
                  </a:ext>
                </a:extLst>
              </a:tr>
              <a:tr h="6902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Study: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>
                          <a:effectLst/>
                        </a:rPr>
                        <a:t>Study and analyze the data you collected.  What did you learn?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379401"/>
                  </a:ext>
                </a:extLst>
              </a:tr>
              <a:tr h="6902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Act: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50">
                          <a:effectLst/>
                        </a:rPr>
                        <a:t>Decide what to do next. Will you adapt, adopt or abandon?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48" marR="56848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29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09719C1-70CD-9569-F2D2-4AEBB0249089}"/>
              </a:ext>
            </a:extLst>
          </p:cNvPr>
          <p:cNvSpPr txBox="1"/>
          <p:nvPr/>
        </p:nvSpPr>
        <p:spPr>
          <a:xfrm>
            <a:off x="2589630" y="188314"/>
            <a:ext cx="70023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SAMPLE Plan-Do-Study-Act  (PDSA) Worksheet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9887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602D99-DCBE-40E9-81B3-58898B9C3984}"/>
</file>

<file path=customXml/itemProps2.xml><?xml version="1.0" encoding="utf-8"?>
<ds:datastoreItem xmlns:ds="http://schemas.openxmlformats.org/officeDocument/2006/customXml" ds:itemID="{4B28D17F-3DB4-48EA-9498-BBCA0AED67DF}"/>
</file>

<file path=customXml/itemProps3.xml><?xml version="1.0" encoding="utf-8"?>
<ds:datastoreItem xmlns:ds="http://schemas.openxmlformats.org/officeDocument/2006/customXml" ds:itemID="{3E732044-B7AD-4770-A72E-D9B47793CC09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219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2025-08-28T14:54:07Z</dcterms:created>
  <dcterms:modified xsi:type="dcterms:W3CDTF">2025-09-02T17:54:55Z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