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6"/>
  </p:handoutMasterIdLst>
  <p:sldIdLst>
    <p:sldId id="264"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B61456-CC73-4679-8F2F-DAF418A770CA}" v="6" dt="2025-09-11T12:06:25.8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640" autoAdjust="0"/>
  </p:normalViewPr>
  <p:slideViewPr>
    <p:cSldViewPr snapToGrid="0">
      <p:cViewPr varScale="1">
        <p:scale>
          <a:sx n="76" d="100"/>
          <a:sy n="76" d="100"/>
        </p:scale>
        <p:origin x="2178" y="102"/>
      </p:cViewPr>
      <p:guideLst/>
    </p:cSldViewPr>
  </p:slideViewPr>
  <p:notesTextViewPr>
    <p:cViewPr>
      <p:scale>
        <a:sx n="1" d="1"/>
        <a:sy n="1" d="1"/>
      </p:scale>
      <p:origin x="0" y="0"/>
    </p:cViewPr>
  </p:notesTextViewPr>
  <p:notesViewPr>
    <p:cSldViewPr snapToGrid="0">
      <p:cViewPr varScale="1">
        <p:scale>
          <a:sx n="72" d="100"/>
          <a:sy n="72" d="100"/>
        </p:scale>
        <p:origin x="415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x, Mary Beth (DBHDS)" userId="3fe8f8b1-bdce-4c65-8583-b7e326833c53" providerId="ADAL" clId="{62C2F356-4226-4D97-BC6F-CE16FA71A7D2}"/>
    <pc:docChg chg="delSld modSld">
      <pc:chgData name="Cox, Mary Beth (DBHDS)" userId="3fe8f8b1-bdce-4c65-8583-b7e326833c53" providerId="ADAL" clId="{62C2F356-4226-4D97-BC6F-CE16FA71A7D2}" dt="2025-09-02T17:59:35.448" v="41" actId="27918"/>
      <pc:docMkLst>
        <pc:docMk/>
      </pc:docMkLst>
      <pc:sldChg chg="del">
        <pc:chgData name="Cox, Mary Beth (DBHDS)" userId="3fe8f8b1-bdce-4c65-8583-b7e326833c53" providerId="ADAL" clId="{62C2F356-4226-4D97-BC6F-CE16FA71A7D2}" dt="2025-09-02T13:56:33.267" v="0" actId="47"/>
        <pc:sldMkLst>
          <pc:docMk/>
          <pc:sldMk cId="2213747259" sldId="256"/>
        </pc:sldMkLst>
      </pc:sldChg>
      <pc:sldChg chg="del">
        <pc:chgData name="Cox, Mary Beth (DBHDS)" userId="3fe8f8b1-bdce-4c65-8583-b7e326833c53" providerId="ADAL" clId="{62C2F356-4226-4D97-BC6F-CE16FA71A7D2}" dt="2025-09-02T13:56:33.267" v="0" actId="47"/>
        <pc:sldMkLst>
          <pc:docMk/>
          <pc:sldMk cId="169188946" sldId="259"/>
        </pc:sldMkLst>
      </pc:sldChg>
      <pc:sldChg chg="del">
        <pc:chgData name="Cox, Mary Beth (DBHDS)" userId="3fe8f8b1-bdce-4c65-8583-b7e326833c53" providerId="ADAL" clId="{62C2F356-4226-4D97-BC6F-CE16FA71A7D2}" dt="2025-09-02T13:56:33.267" v="0" actId="47"/>
        <pc:sldMkLst>
          <pc:docMk/>
          <pc:sldMk cId="4288981164" sldId="260"/>
        </pc:sldMkLst>
      </pc:sldChg>
      <pc:sldChg chg="del">
        <pc:chgData name="Cox, Mary Beth (DBHDS)" userId="3fe8f8b1-bdce-4c65-8583-b7e326833c53" providerId="ADAL" clId="{62C2F356-4226-4D97-BC6F-CE16FA71A7D2}" dt="2025-09-02T13:56:36.996" v="1" actId="47"/>
        <pc:sldMkLst>
          <pc:docMk/>
          <pc:sldMk cId="468217435" sldId="261"/>
        </pc:sldMkLst>
      </pc:sldChg>
      <pc:sldChg chg="del">
        <pc:chgData name="Cox, Mary Beth (DBHDS)" userId="3fe8f8b1-bdce-4c65-8583-b7e326833c53" providerId="ADAL" clId="{62C2F356-4226-4D97-BC6F-CE16FA71A7D2}" dt="2025-09-02T13:56:36.996" v="1" actId="47"/>
        <pc:sldMkLst>
          <pc:docMk/>
          <pc:sldMk cId="4243526309" sldId="263"/>
        </pc:sldMkLst>
      </pc:sldChg>
      <pc:sldChg chg="modSp mod">
        <pc:chgData name="Cox, Mary Beth (DBHDS)" userId="3fe8f8b1-bdce-4c65-8583-b7e326833c53" providerId="ADAL" clId="{62C2F356-4226-4D97-BC6F-CE16FA71A7D2}" dt="2025-09-02T17:59:35.448" v="41" actId="27918"/>
        <pc:sldMkLst>
          <pc:docMk/>
          <pc:sldMk cId="679098873" sldId="264"/>
        </pc:sldMkLst>
        <pc:graphicFrameChg chg="mod">
          <ac:chgData name="Cox, Mary Beth (DBHDS)" userId="3fe8f8b1-bdce-4c65-8583-b7e326833c53" providerId="ADAL" clId="{62C2F356-4226-4D97-BC6F-CE16FA71A7D2}" dt="2025-09-02T17:59:33.440" v="40" actId="20577"/>
          <ac:graphicFrameMkLst>
            <pc:docMk/>
            <pc:sldMk cId="679098873" sldId="264"/>
            <ac:graphicFrameMk id="4" creationId="{00000000-0008-0000-0000-000002040000}"/>
          </ac:graphicFrameMkLst>
        </pc:graphicFrameChg>
      </pc:sldChg>
      <pc:sldChg chg="del">
        <pc:chgData name="Cox, Mary Beth (DBHDS)" userId="3fe8f8b1-bdce-4c65-8583-b7e326833c53" providerId="ADAL" clId="{62C2F356-4226-4D97-BC6F-CE16FA71A7D2}" dt="2025-09-02T13:56:36.996" v="1" actId="47"/>
        <pc:sldMkLst>
          <pc:docMk/>
          <pc:sldMk cId="3148570287" sldId="265"/>
        </pc:sldMkLst>
      </pc:sldChg>
      <pc:sldChg chg="del">
        <pc:chgData name="Cox, Mary Beth (DBHDS)" userId="3fe8f8b1-bdce-4c65-8583-b7e326833c53" providerId="ADAL" clId="{62C2F356-4226-4D97-BC6F-CE16FA71A7D2}" dt="2025-09-02T13:56:36.996" v="1" actId="47"/>
        <pc:sldMkLst>
          <pc:docMk/>
          <pc:sldMk cId="341304321" sldId="266"/>
        </pc:sldMkLst>
      </pc:sldChg>
      <pc:sldChg chg="del">
        <pc:chgData name="Cox, Mary Beth (DBHDS)" userId="3fe8f8b1-bdce-4c65-8583-b7e326833c53" providerId="ADAL" clId="{62C2F356-4226-4D97-BC6F-CE16FA71A7D2}" dt="2025-09-02T13:56:36.996" v="1" actId="47"/>
        <pc:sldMkLst>
          <pc:docMk/>
          <pc:sldMk cId="1134234501" sldId="267"/>
        </pc:sldMkLst>
      </pc:sldChg>
      <pc:sldChg chg="del">
        <pc:chgData name="Cox, Mary Beth (DBHDS)" userId="3fe8f8b1-bdce-4c65-8583-b7e326833c53" providerId="ADAL" clId="{62C2F356-4226-4D97-BC6F-CE16FA71A7D2}" dt="2025-09-02T13:56:36.996" v="1" actId="47"/>
        <pc:sldMkLst>
          <pc:docMk/>
          <pc:sldMk cId="1546421082" sldId="268"/>
        </pc:sldMkLst>
      </pc:sldChg>
      <pc:sldChg chg="del">
        <pc:chgData name="Cox, Mary Beth (DBHDS)" userId="3fe8f8b1-bdce-4c65-8583-b7e326833c53" providerId="ADAL" clId="{62C2F356-4226-4D97-BC6F-CE16FA71A7D2}" dt="2025-09-02T13:56:36.996" v="1" actId="47"/>
        <pc:sldMkLst>
          <pc:docMk/>
          <pc:sldMk cId="1048151846" sldId="269"/>
        </pc:sldMkLst>
      </pc:sldChg>
    </pc:docChg>
  </pc:docChgLst>
  <pc:docChgLst>
    <pc:chgData name="Laubach, Rebecca (DBHDS)" userId="400b639e-e5c1-4e1e-84e9-5e0055b105ef" providerId="ADAL" clId="{FCB61456-CC73-4679-8F2F-DAF418A770CA}"/>
    <pc:docChg chg="modSld">
      <pc:chgData name="Laubach, Rebecca (DBHDS)" userId="400b639e-e5c1-4e1e-84e9-5e0055b105ef" providerId="ADAL" clId="{FCB61456-CC73-4679-8F2F-DAF418A770CA}" dt="2025-09-11T12:06:47.796" v="14" actId="13244"/>
      <pc:docMkLst>
        <pc:docMk/>
      </pc:docMkLst>
      <pc:sldChg chg="modSp mod">
        <pc:chgData name="Laubach, Rebecca (DBHDS)" userId="400b639e-e5c1-4e1e-84e9-5e0055b105ef" providerId="ADAL" clId="{FCB61456-CC73-4679-8F2F-DAF418A770CA}" dt="2025-09-11T12:06:47.796" v="14" actId="13244"/>
        <pc:sldMkLst>
          <pc:docMk/>
          <pc:sldMk cId="679098873" sldId="264"/>
        </pc:sldMkLst>
        <pc:spChg chg="mod">
          <ac:chgData name="Laubach, Rebecca (DBHDS)" userId="400b639e-e5c1-4e1e-84e9-5e0055b105ef" providerId="ADAL" clId="{FCB61456-CC73-4679-8F2F-DAF418A770CA}" dt="2025-09-11T12:06:36.459" v="6" actId="962"/>
          <ac:spMkLst>
            <pc:docMk/>
            <pc:sldMk cId="679098873" sldId="264"/>
            <ac:spMk id="6" creationId="{3D8562C2-840E-273B-2E81-6535EAEB5EA4}"/>
          </ac:spMkLst>
        </pc:spChg>
        <pc:spChg chg="mod">
          <ac:chgData name="Laubach, Rebecca (DBHDS)" userId="400b639e-e5c1-4e1e-84e9-5e0055b105ef" providerId="ADAL" clId="{FCB61456-CC73-4679-8F2F-DAF418A770CA}" dt="2025-09-11T12:06:37.113" v="7" actId="962"/>
          <ac:spMkLst>
            <pc:docMk/>
            <pc:sldMk cId="679098873" sldId="264"/>
            <ac:spMk id="7" creationId="{3B157355-06ED-9822-8D9C-680554E1E24F}"/>
          </ac:spMkLst>
        </pc:spChg>
        <pc:spChg chg="mod">
          <ac:chgData name="Laubach, Rebecca (DBHDS)" userId="400b639e-e5c1-4e1e-84e9-5e0055b105ef" providerId="ADAL" clId="{FCB61456-CC73-4679-8F2F-DAF418A770CA}" dt="2025-09-11T12:06:37.777" v="8" actId="962"/>
          <ac:spMkLst>
            <pc:docMk/>
            <pc:sldMk cId="679098873" sldId="264"/>
            <ac:spMk id="8" creationId="{8BA0CCE8-EA11-7E80-574A-A3A32C1333B6}"/>
          </ac:spMkLst>
        </pc:spChg>
        <pc:spChg chg="mod">
          <ac:chgData name="Laubach, Rebecca (DBHDS)" userId="400b639e-e5c1-4e1e-84e9-5e0055b105ef" providerId="ADAL" clId="{FCB61456-CC73-4679-8F2F-DAF418A770CA}" dt="2025-09-11T12:06:39.078" v="9" actId="962"/>
          <ac:spMkLst>
            <pc:docMk/>
            <pc:sldMk cId="679098873" sldId="264"/>
            <ac:spMk id="9" creationId="{5DF26B61-09BC-85F2-BB1C-D7EE449E8508}"/>
          </ac:spMkLst>
        </pc:spChg>
        <pc:spChg chg="mod">
          <ac:chgData name="Laubach, Rebecca (DBHDS)" userId="400b639e-e5c1-4e1e-84e9-5e0055b105ef" providerId="ADAL" clId="{FCB61456-CC73-4679-8F2F-DAF418A770CA}" dt="2025-09-11T12:06:39.865" v="10" actId="962"/>
          <ac:spMkLst>
            <pc:docMk/>
            <pc:sldMk cId="679098873" sldId="264"/>
            <ac:spMk id="10" creationId="{8C488300-692E-4AF1-D53F-1C9B148134DD}"/>
          </ac:spMkLst>
        </pc:spChg>
        <pc:spChg chg="mod">
          <ac:chgData name="Laubach, Rebecca (DBHDS)" userId="400b639e-e5c1-4e1e-84e9-5e0055b105ef" providerId="ADAL" clId="{FCB61456-CC73-4679-8F2F-DAF418A770CA}" dt="2025-09-11T12:06:41.391" v="11" actId="962"/>
          <ac:spMkLst>
            <pc:docMk/>
            <pc:sldMk cId="679098873" sldId="264"/>
            <ac:spMk id="11" creationId="{49976FE2-B57C-2CC8-8F3A-580E21B4E1E1}"/>
          </ac:spMkLst>
        </pc:spChg>
        <pc:spChg chg="mod">
          <ac:chgData name="Laubach, Rebecca (DBHDS)" userId="400b639e-e5c1-4e1e-84e9-5e0055b105ef" providerId="ADAL" clId="{FCB61456-CC73-4679-8F2F-DAF418A770CA}" dt="2025-09-11T12:06:42.197" v="12" actId="962"/>
          <ac:spMkLst>
            <pc:docMk/>
            <pc:sldMk cId="679098873" sldId="264"/>
            <ac:spMk id="12" creationId="{8D34A3FD-CDB1-DD23-E509-C1AD7DA04A4F}"/>
          </ac:spMkLst>
        </pc:spChg>
        <pc:spChg chg="mod">
          <ac:chgData name="Laubach, Rebecca (DBHDS)" userId="400b639e-e5c1-4e1e-84e9-5e0055b105ef" providerId="ADAL" clId="{FCB61456-CC73-4679-8F2F-DAF418A770CA}" dt="2025-09-11T12:06:42.896" v="13" actId="962"/>
          <ac:spMkLst>
            <pc:docMk/>
            <pc:sldMk cId="679098873" sldId="264"/>
            <ac:spMk id="13" creationId="{DA2BC7FB-0711-7156-0AA5-154C6CE52BA5}"/>
          </ac:spMkLst>
        </pc:spChg>
        <pc:graphicFrameChg chg="mod">
          <ac:chgData name="Laubach, Rebecca (DBHDS)" userId="400b639e-e5c1-4e1e-84e9-5e0055b105ef" providerId="ADAL" clId="{FCB61456-CC73-4679-8F2F-DAF418A770CA}" dt="2025-09-11T12:06:25.880" v="5" actId="962"/>
          <ac:graphicFrameMkLst>
            <pc:docMk/>
            <pc:sldMk cId="679098873" sldId="264"/>
            <ac:graphicFrameMk id="4" creationId="{00000000-0008-0000-0000-000002040000}"/>
          </ac:graphicFrameMkLst>
        </pc:graphicFrameChg>
        <pc:graphicFrameChg chg="ord">
          <ac:chgData name="Laubach, Rebecca (DBHDS)" userId="400b639e-e5c1-4e1e-84e9-5e0055b105ef" providerId="ADAL" clId="{FCB61456-CC73-4679-8F2F-DAF418A770CA}" dt="2025-09-11T12:06:47.796" v="14" actId="13244"/>
          <ac:graphicFrameMkLst>
            <pc:docMk/>
            <pc:sldMk cId="679098873" sldId="264"/>
            <ac:graphicFrameMk id="5" creationId="{0575F2EB-34F9-9C8D-554C-E41FEB4EB09C}"/>
          </ac:graphicFrameMkLst>
        </pc:graphicFrame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https://covgov-my.sharepoint.com/personal/marybeth_cox_dbhds_virginia_gov/Documents/Desktop/Work%20Docs/1-CMSC/QIIs/QII%20SC%20Retention%20-%20Approved%20June%202022/PICK-chart%20w%20Idea%20Lis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2424326121224198"/>
          <c:y val="1.396649949603305E-2"/>
        </c:manualLayout>
      </c:layout>
      <c:overlay val="0"/>
      <c:spPr>
        <a:solidFill>
          <a:srgbClr val="FFFFFF"/>
        </a:solidFill>
        <a:ln w="25400">
          <a:noFill/>
        </a:ln>
      </c:spPr>
      <c:txPr>
        <a:bodyPr/>
        <a:lstStyle/>
        <a:p>
          <a:pPr>
            <a:defRPr sz="1400" b="1" i="0" u="none" strike="noStrike" baseline="0">
              <a:solidFill>
                <a:schemeClr val="accent1"/>
              </a:solidFill>
              <a:latin typeface="Arial"/>
              <a:ea typeface="Arial"/>
              <a:cs typeface="Arial"/>
            </a:defRPr>
          </a:pPr>
          <a:endParaRPr lang="en-US"/>
        </a:p>
      </c:txPr>
    </c:title>
    <c:autoTitleDeleted val="0"/>
    <c:plotArea>
      <c:layout>
        <c:manualLayout>
          <c:layoutTarget val="inner"/>
          <c:xMode val="edge"/>
          <c:yMode val="edge"/>
          <c:x val="9.5606937989744761E-2"/>
          <c:y val="4.8360765085244194E-2"/>
          <c:w val="0.9010118785745711"/>
          <c:h val="0.84916316935880942"/>
        </c:manualLayout>
      </c:layout>
      <c:scatterChart>
        <c:scatterStyle val="lineMarker"/>
        <c:varyColors val="0"/>
        <c:ser>
          <c:idx val="1"/>
          <c:order val="0"/>
          <c:tx>
            <c:v>PICK Chart</c:v>
          </c:tx>
          <c:spPr>
            <a:ln w="19050">
              <a:noFill/>
            </a:ln>
          </c:spPr>
          <c:marker>
            <c:symbol val="none"/>
          </c:marker>
          <c:xVal>
            <c:numLit>
              <c:formatCode>General</c:formatCode>
              <c:ptCount val="4"/>
              <c:pt idx="0">
                <c:v>1</c:v>
              </c:pt>
              <c:pt idx="1">
                <c:v>1</c:v>
              </c:pt>
              <c:pt idx="2">
                <c:v>8</c:v>
              </c:pt>
              <c:pt idx="3">
                <c:v>8</c:v>
              </c:pt>
            </c:numLit>
          </c:xVal>
          <c:yVal>
            <c:numLit>
              <c:formatCode>General</c:formatCode>
              <c:ptCount val="4"/>
              <c:pt idx="0">
                <c:v>1</c:v>
              </c:pt>
              <c:pt idx="1">
                <c:v>9</c:v>
              </c:pt>
              <c:pt idx="2">
                <c:v>9</c:v>
              </c:pt>
              <c:pt idx="3">
                <c:v>1</c:v>
              </c:pt>
            </c:numLit>
          </c:yVal>
          <c:smooth val="0"/>
          <c:extLst>
            <c:ext xmlns:c16="http://schemas.microsoft.com/office/drawing/2014/chart" uri="{C3380CC4-5D6E-409C-BE32-E72D297353CC}">
              <c16:uniqueId val="{00000000-1973-4D2C-8B22-CF99A06B8244}"/>
            </c:ext>
          </c:extLst>
        </c:ser>
        <c:ser>
          <c:idx val="0"/>
          <c:order val="1"/>
          <c:tx>
            <c:v>PICK Chart</c:v>
          </c:tx>
          <c:spPr>
            <a:ln w="19050">
              <a:noFill/>
            </a:ln>
          </c:spPr>
          <c:marker>
            <c:symbol val="none"/>
          </c:marker>
          <c:xVal>
            <c:numLit>
              <c:formatCode>General</c:formatCode>
              <c:ptCount val="4"/>
              <c:pt idx="0">
                <c:v>1</c:v>
              </c:pt>
              <c:pt idx="1">
                <c:v>1</c:v>
              </c:pt>
              <c:pt idx="2">
                <c:v>8</c:v>
              </c:pt>
              <c:pt idx="3">
                <c:v>8</c:v>
              </c:pt>
            </c:numLit>
          </c:xVal>
          <c:yVal>
            <c:numLit>
              <c:formatCode>General</c:formatCode>
              <c:ptCount val="4"/>
              <c:pt idx="0">
                <c:v>1</c:v>
              </c:pt>
              <c:pt idx="1">
                <c:v>9</c:v>
              </c:pt>
              <c:pt idx="2">
                <c:v>9</c:v>
              </c:pt>
              <c:pt idx="3">
                <c:v>1</c:v>
              </c:pt>
            </c:numLit>
          </c:yVal>
          <c:smooth val="0"/>
          <c:extLst>
            <c:ext xmlns:c16="http://schemas.microsoft.com/office/drawing/2014/chart" uri="{C3380CC4-5D6E-409C-BE32-E72D297353CC}">
              <c16:uniqueId val="{00000001-1973-4D2C-8B22-CF99A06B8244}"/>
            </c:ext>
          </c:extLst>
        </c:ser>
        <c:dLbls>
          <c:showLegendKey val="0"/>
          <c:showVal val="0"/>
          <c:showCatName val="0"/>
          <c:showSerName val="0"/>
          <c:showPercent val="0"/>
          <c:showBubbleSize val="0"/>
        </c:dLbls>
        <c:axId val="190599168"/>
        <c:axId val="198017792"/>
      </c:scatterChart>
      <c:valAx>
        <c:axId val="190599168"/>
        <c:scaling>
          <c:orientation val="minMax"/>
          <c:max val="10"/>
          <c:min val="0"/>
        </c:scaling>
        <c:delete val="1"/>
        <c:axPos val="b"/>
        <c:majorGridlines>
          <c:spPr>
            <a:ln w="15875">
              <a:solidFill>
                <a:schemeClr val="accent1">
                  <a:lumMod val="60000"/>
                  <a:lumOff val="40000"/>
                </a:schemeClr>
              </a:solidFill>
              <a:prstDash val="solid"/>
            </a:ln>
          </c:spPr>
        </c:majorGridlines>
        <c:title>
          <c:tx>
            <c:rich>
              <a:bodyPr/>
              <a:lstStyle/>
              <a:p>
                <a:pPr>
                  <a:defRPr sz="1400" b="1" i="0" u="none" strike="noStrike" baseline="0">
                    <a:solidFill>
                      <a:schemeClr val="accent2">
                        <a:lumMod val="75000"/>
                      </a:schemeClr>
                    </a:solidFill>
                    <a:latin typeface="Arial"/>
                    <a:ea typeface="Arial"/>
                    <a:cs typeface="Arial"/>
                  </a:defRPr>
                </a:pPr>
                <a:r>
                  <a:rPr lang="en-US" sz="1400" dirty="0">
                    <a:solidFill>
                      <a:schemeClr val="accent2">
                        <a:lumMod val="75000"/>
                      </a:schemeClr>
                    </a:solidFill>
                  </a:rPr>
                  <a:t>Easy            -                    Difficulty       -                </a:t>
                </a:r>
                <a:r>
                  <a:rPr lang="en-US" sz="1400" baseline="0" dirty="0">
                    <a:solidFill>
                      <a:schemeClr val="accent2">
                        <a:lumMod val="75000"/>
                      </a:schemeClr>
                    </a:solidFill>
                  </a:rPr>
                  <a:t> </a:t>
                </a:r>
                <a:r>
                  <a:rPr lang="en-US" sz="1400" dirty="0">
                    <a:solidFill>
                      <a:schemeClr val="accent2">
                        <a:lumMod val="75000"/>
                      </a:schemeClr>
                    </a:solidFill>
                  </a:rPr>
                  <a:t>Hard</a:t>
                </a:r>
              </a:p>
            </c:rich>
          </c:tx>
          <c:layout>
            <c:manualLayout>
              <c:xMode val="edge"/>
              <c:yMode val="edge"/>
              <c:x val="0.10547617186245756"/>
              <c:y val="0.9138788822439764"/>
            </c:manualLayout>
          </c:layout>
          <c:overlay val="0"/>
          <c:spPr>
            <a:noFill/>
            <a:ln w="25400">
              <a:noFill/>
            </a:ln>
          </c:spPr>
        </c:title>
        <c:numFmt formatCode="General" sourceLinked="1"/>
        <c:majorTickMark val="out"/>
        <c:minorTickMark val="none"/>
        <c:tickLblPos val="nextTo"/>
        <c:crossAx val="198017792"/>
        <c:crosses val="autoZero"/>
        <c:crossBetween val="midCat"/>
        <c:majorUnit val="5"/>
      </c:valAx>
      <c:valAx>
        <c:axId val="198017792"/>
        <c:scaling>
          <c:orientation val="minMax"/>
          <c:max val="10"/>
          <c:min val="0"/>
        </c:scaling>
        <c:delete val="1"/>
        <c:axPos val="l"/>
        <c:majorGridlines>
          <c:spPr>
            <a:ln w="15875">
              <a:solidFill>
                <a:schemeClr val="accent1">
                  <a:lumMod val="60000"/>
                  <a:lumOff val="40000"/>
                </a:schemeClr>
              </a:solidFill>
              <a:prstDash val="solid"/>
            </a:ln>
          </c:spPr>
        </c:majorGridlines>
        <c:title>
          <c:tx>
            <c:rich>
              <a:bodyPr/>
              <a:lstStyle/>
              <a:p>
                <a:pPr>
                  <a:defRPr sz="1400" b="1" i="0" u="none" strike="noStrike" baseline="0">
                    <a:solidFill>
                      <a:schemeClr val="accent1">
                        <a:lumMod val="75000"/>
                      </a:schemeClr>
                    </a:solidFill>
                    <a:latin typeface="Arial"/>
                    <a:ea typeface="Arial"/>
                    <a:cs typeface="Arial"/>
                  </a:defRPr>
                </a:pPr>
                <a:r>
                  <a:rPr lang="en-US" sz="1400" dirty="0">
                    <a:solidFill>
                      <a:schemeClr val="accent1">
                        <a:lumMod val="75000"/>
                      </a:schemeClr>
                    </a:solidFill>
                  </a:rPr>
                  <a:t>Low                   Payoff    -              High</a:t>
                </a:r>
              </a:p>
            </c:rich>
          </c:tx>
          <c:layout>
            <c:manualLayout>
              <c:xMode val="edge"/>
              <c:yMode val="edge"/>
              <c:x val="3.9268752521579138E-2"/>
              <c:y val="0.11716917592162121"/>
            </c:manualLayout>
          </c:layout>
          <c:overlay val="0"/>
          <c:spPr>
            <a:noFill/>
            <a:ln w="25400">
              <a:noFill/>
            </a:ln>
          </c:spPr>
        </c:title>
        <c:numFmt formatCode="General" sourceLinked="1"/>
        <c:majorTickMark val="out"/>
        <c:minorTickMark val="none"/>
        <c:tickLblPos val="nextTo"/>
        <c:crossAx val="190599168"/>
        <c:crosses val="autoZero"/>
        <c:crossBetween val="midCat"/>
        <c:majorUnit val="5"/>
      </c:valAx>
      <c:spPr>
        <a:noFill/>
        <a:ln w="25400">
          <a:solidFill>
            <a:schemeClr val="accent1"/>
          </a:solidFill>
        </a:ln>
      </c:spPr>
    </c:plotArea>
    <c:plotVisOnly val="1"/>
    <c:dispBlanksAs val="gap"/>
    <c:showDLblsOverMax val="0"/>
  </c:chart>
  <c:spPr>
    <a:solidFill>
      <a:srgbClr val="FFFFFF"/>
    </a:solidFill>
    <a:ln w="6350">
      <a:noFill/>
    </a:ln>
  </c:spPr>
  <c:txPr>
    <a:bodyPr/>
    <a:lstStyle/>
    <a:p>
      <a:pPr>
        <a:defRPr sz="8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0.08504</cdr:x>
      <cdr:y>0.80793</cdr:y>
    </cdr:from>
    <cdr:to>
      <cdr:x>0.23593</cdr:x>
      <cdr:y>0.87889</cdr:y>
    </cdr:to>
    <cdr:sp macro="" textlink="">
      <cdr:nvSpPr>
        <cdr:cNvPr id="2049" name="Text Box 1"/>
        <cdr:cNvSpPr txBox="1">
          <a:spLocks xmlns:a="http://schemas.openxmlformats.org/drawingml/2006/main" noChangeArrowheads="1"/>
        </cdr:cNvSpPr>
      </cdr:nvSpPr>
      <cdr:spPr bwMode="auto">
        <a:xfrm xmlns:a="http://schemas.openxmlformats.org/drawingml/2006/main">
          <a:off x="404930" y="2765861"/>
          <a:ext cx="712889" cy="2426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tx1">
                  <a:lumMod val="75000"/>
                  <a:lumOff val="25000"/>
                </a:schemeClr>
              </a:solidFill>
              <a:latin typeface="Arial"/>
              <a:cs typeface="Arial"/>
            </a:rPr>
            <a:t>P</a:t>
          </a:r>
          <a:r>
            <a:rPr lang="en-US" sz="1400" b="0" i="0" u="none" strike="noStrike" baseline="0">
              <a:solidFill>
                <a:schemeClr val="tx1">
                  <a:lumMod val="75000"/>
                  <a:lumOff val="25000"/>
                </a:schemeClr>
              </a:solidFill>
              <a:latin typeface="Arial"/>
              <a:cs typeface="Arial"/>
            </a:rPr>
            <a:t>ossible</a:t>
          </a:r>
        </a:p>
      </cdr:txBody>
    </cdr:sp>
  </cdr:relSizeAnchor>
  <cdr:relSizeAnchor xmlns:cdr="http://schemas.openxmlformats.org/drawingml/2006/chartDrawing">
    <cdr:from>
      <cdr:x>0.08504</cdr:x>
      <cdr:y>0.07614</cdr:y>
    </cdr:from>
    <cdr:to>
      <cdr:x>0.28269</cdr:x>
      <cdr:y>0.21788</cdr:y>
    </cdr:to>
    <cdr:sp macro="" textlink="">
      <cdr:nvSpPr>
        <cdr:cNvPr id="2050" name="Text Box 2"/>
        <cdr:cNvSpPr txBox="1">
          <a:spLocks xmlns:a="http://schemas.openxmlformats.org/drawingml/2006/main" noChangeArrowheads="1"/>
        </cdr:cNvSpPr>
      </cdr:nvSpPr>
      <cdr:spPr bwMode="auto">
        <a:xfrm xmlns:a="http://schemas.openxmlformats.org/drawingml/2006/main">
          <a:off x="421203" y="259635"/>
          <a:ext cx="978972" cy="48331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accent3">
                  <a:lumMod val="75000"/>
                </a:schemeClr>
              </a:solidFill>
              <a:latin typeface="Arial"/>
              <a:cs typeface="Arial"/>
            </a:rPr>
            <a:t>I</a:t>
          </a:r>
          <a:r>
            <a:rPr lang="en-US" sz="1400" b="0" i="0" u="none" strike="noStrike" baseline="0">
              <a:solidFill>
                <a:schemeClr val="accent3">
                  <a:lumMod val="75000"/>
                </a:schemeClr>
              </a:solidFill>
              <a:latin typeface="Arial"/>
              <a:cs typeface="Arial"/>
            </a:rPr>
            <a:t>mplement</a:t>
          </a:r>
        </a:p>
        <a:p xmlns:a="http://schemas.openxmlformats.org/drawingml/2006/main">
          <a:pPr algn="ctr" rtl="0">
            <a:defRPr sz="1000"/>
          </a:pPr>
          <a:r>
            <a:rPr lang="en-US" sz="1400" b="0" i="0" u="none" strike="noStrike" baseline="0">
              <a:solidFill>
                <a:schemeClr val="accent3">
                  <a:lumMod val="75000"/>
                </a:schemeClr>
              </a:solidFill>
              <a:latin typeface="Arial"/>
              <a:cs typeface="Arial"/>
            </a:rPr>
            <a:t>(Just Do It)</a:t>
          </a:r>
        </a:p>
      </cdr:txBody>
    </cdr:sp>
  </cdr:relSizeAnchor>
  <cdr:relSizeAnchor xmlns:cdr="http://schemas.openxmlformats.org/drawingml/2006/chartDrawing">
    <cdr:from>
      <cdr:x>0.75192</cdr:x>
      <cdr:y>0.07614</cdr:y>
    </cdr:from>
    <cdr:to>
      <cdr:x>0.94387</cdr:x>
      <cdr:y>0.14833</cdr:y>
    </cdr:to>
    <cdr:sp macro="" textlink="">
      <cdr:nvSpPr>
        <cdr:cNvPr id="2051" name="Text Box 3"/>
        <cdr:cNvSpPr txBox="1">
          <a:spLocks xmlns:a="http://schemas.openxmlformats.org/drawingml/2006/main" noChangeArrowheads="1"/>
        </cdr:cNvSpPr>
      </cdr:nvSpPr>
      <cdr:spPr bwMode="auto">
        <a:xfrm xmlns:a="http://schemas.openxmlformats.org/drawingml/2006/main">
          <a:off x="3724274" y="259634"/>
          <a:ext cx="950714" cy="24616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tx1">
                  <a:lumMod val="75000"/>
                  <a:lumOff val="25000"/>
                </a:schemeClr>
              </a:solidFill>
              <a:latin typeface="Arial"/>
              <a:cs typeface="Arial"/>
            </a:rPr>
            <a:t>C</a:t>
          </a:r>
          <a:r>
            <a:rPr lang="en-US" sz="1400" b="0" i="0" u="none" strike="noStrike" baseline="0">
              <a:solidFill>
                <a:schemeClr val="tx1">
                  <a:lumMod val="75000"/>
                  <a:lumOff val="25000"/>
                </a:schemeClr>
              </a:solidFill>
              <a:latin typeface="Arial"/>
              <a:cs typeface="Arial"/>
            </a:rPr>
            <a:t>hallenge</a:t>
          </a:r>
        </a:p>
      </cdr:txBody>
    </cdr:sp>
  </cdr:relSizeAnchor>
  <cdr:relSizeAnchor xmlns:cdr="http://schemas.openxmlformats.org/drawingml/2006/chartDrawing">
    <cdr:from>
      <cdr:x>0.86337</cdr:x>
      <cdr:y>0.80234</cdr:y>
    </cdr:from>
    <cdr:to>
      <cdr:x>0.95156</cdr:x>
      <cdr:y>0.875</cdr:y>
    </cdr:to>
    <cdr:sp macro="" textlink="">
      <cdr:nvSpPr>
        <cdr:cNvPr id="2052" name="Text Box 4"/>
        <cdr:cNvSpPr txBox="1">
          <a:spLocks xmlns:a="http://schemas.openxmlformats.org/drawingml/2006/main" noChangeArrowheads="1"/>
        </cdr:cNvSpPr>
      </cdr:nvSpPr>
      <cdr:spPr bwMode="auto">
        <a:xfrm xmlns:a="http://schemas.openxmlformats.org/drawingml/2006/main">
          <a:off x="4276283" y="2735951"/>
          <a:ext cx="436805" cy="24776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accent2">
                  <a:lumMod val="75000"/>
                </a:schemeClr>
              </a:solidFill>
              <a:latin typeface="Arial"/>
              <a:cs typeface="Arial"/>
            </a:rPr>
            <a:t>K</a:t>
          </a:r>
          <a:r>
            <a:rPr lang="en-US" sz="1400" b="0" i="0" u="none" strike="noStrike" baseline="0">
              <a:solidFill>
                <a:schemeClr val="accent2">
                  <a:lumMod val="75000"/>
                </a:schemeClr>
              </a:solidFill>
              <a:latin typeface="Arial"/>
              <a:cs typeface="Arial"/>
            </a:rPr>
            <a:t>ill</a:t>
          </a:r>
        </a:p>
      </cdr:txBody>
    </cdr:sp>
  </cdr:relSizeAnchor>
  <cdr:relSizeAnchor xmlns:cdr="http://schemas.openxmlformats.org/drawingml/2006/chartDrawing">
    <cdr:from>
      <cdr:x>0.08504</cdr:x>
      <cdr:y>0.80793</cdr:y>
    </cdr:from>
    <cdr:to>
      <cdr:x>0.23593</cdr:x>
      <cdr:y>0.87889</cdr:y>
    </cdr:to>
    <cdr:sp macro="" textlink="">
      <cdr:nvSpPr>
        <cdr:cNvPr id="2" name="Text Box 1">
          <a:extLst xmlns:a="http://schemas.openxmlformats.org/drawingml/2006/main">
            <a:ext uri="{FF2B5EF4-FFF2-40B4-BE49-F238E27FC236}">
              <a16:creationId xmlns:a16="http://schemas.microsoft.com/office/drawing/2014/main" id="{B82A5F5C-FF05-4F18-9A5A-8002A3997CCB}"/>
            </a:ext>
          </a:extLst>
        </cdr:cNvPr>
        <cdr:cNvSpPr txBox="1">
          <a:spLocks xmlns:a="http://schemas.openxmlformats.org/drawingml/2006/main" noChangeArrowheads="1"/>
        </cdr:cNvSpPr>
      </cdr:nvSpPr>
      <cdr:spPr bwMode="auto">
        <a:xfrm xmlns:a="http://schemas.openxmlformats.org/drawingml/2006/main">
          <a:off x="404930" y="2765861"/>
          <a:ext cx="712889" cy="24266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tx1">
                  <a:lumMod val="75000"/>
                  <a:lumOff val="25000"/>
                </a:schemeClr>
              </a:solidFill>
              <a:latin typeface="Arial"/>
              <a:cs typeface="Arial"/>
            </a:rPr>
            <a:t>P</a:t>
          </a:r>
          <a:r>
            <a:rPr lang="en-US" sz="1400" b="0" i="0" u="none" strike="noStrike" baseline="0">
              <a:solidFill>
                <a:schemeClr val="tx1">
                  <a:lumMod val="75000"/>
                  <a:lumOff val="25000"/>
                </a:schemeClr>
              </a:solidFill>
              <a:latin typeface="Arial"/>
              <a:cs typeface="Arial"/>
            </a:rPr>
            <a:t>ossible</a:t>
          </a:r>
        </a:p>
      </cdr:txBody>
    </cdr:sp>
  </cdr:relSizeAnchor>
  <cdr:relSizeAnchor xmlns:cdr="http://schemas.openxmlformats.org/drawingml/2006/chartDrawing">
    <cdr:from>
      <cdr:x>0.08504</cdr:x>
      <cdr:y>0.07614</cdr:y>
    </cdr:from>
    <cdr:to>
      <cdr:x>0.28269</cdr:x>
      <cdr:y>0.21788</cdr:y>
    </cdr:to>
    <cdr:sp macro="" textlink="">
      <cdr:nvSpPr>
        <cdr:cNvPr id="3" name="Text Box 2">
          <a:extLst xmlns:a="http://schemas.openxmlformats.org/drawingml/2006/main">
            <a:ext uri="{FF2B5EF4-FFF2-40B4-BE49-F238E27FC236}">
              <a16:creationId xmlns:a16="http://schemas.microsoft.com/office/drawing/2014/main" id="{A59614A2-7988-7829-76BD-D4BEE1E20DBD}"/>
            </a:ext>
          </a:extLst>
        </cdr:cNvPr>
        <cdr:cNvSpPr txBox="1">
          <a:spLocks xmlns:a="http://schemas.openxmlformats.org/drawingml/2006/main" noChangeArrowheads="1"/>
        </cdr:cNvSpPr>
      </cdr:nvSpPr>
      <cdr:spPr bwMode="auto">
        <a:xfrm xmlns:a="http://schemas.openxmlformats.org/drawingml/2006/main">
          <a:off x="421203" y="259635"/>
          <a:ext cx="978972" cy="48331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accent3">
                  <a:lumMod val="75000"/>
                </a:schemeClr>
              </a:solidFill>
              <a:latin typeface="Arial"/>
              <a:cs typeface="Arial"/>
            </a:rPr>
            <a:t>I</a:t>
          </a:r>
          <a:r>
            <a:rPr lang="en-US" sz="1400" b="0" i="0" u="none" strike="noStrike" baseline="0">
              <a:solidFill>
                <a:schemeClr val="accent3">
                  <a:lumMod val="75000"/>
                </a:schemeClr>
              </a:solidFill>
              <a:latin typeface="Arial"/>
              <a:cs typeface="Arial"/>
            </a:rPr>
            <a:t>mplement</a:t>
          </a:r>
        </a:p>
        <a:p xmlns:a="http://schemas.openxmlformats.org/drawingml/2006/main">
          <a:pPr algn="ctr" rtl="0">
            <a:defRPr sz="1000"/>
          </a:pPr>
          <a:r>
            <a:rPr lang="en-US" sz="1400" b="0" i="0" u="none" strike="noStrike" baseline="0">
              <a:solidFill>
                <a:schemeClr val="accent3">
                  <a:lumMod val="75000"/>
                </a:schemeClr>
              </a:solidFill>
              <a:latin typeface="Arial"/>
              <a:cs typeface="Arial"/>
            </a:rPr>
            <a:t>(Just Do It)</a:t>
          </a:r>
        </a:p>
      </cdr:txBody>
    </cdr:sp>
  </cdr:relSizeAnchor>
  <cdr:relSizeAnchor xmlns:cdr="http://schemas.openxmlformats.org/drawingml/2006/chartDrawing">
    <cdr:from>
      <cdr:x>0.75192</cdr:x>
      <cdr:y>0.07614</cdr:y>
    </cdr:from>
    <cdr:to>
      <cdr:x>0.94387</cdr:x>
      <cdr:y>0.14833</cdr:y>
    </cdr:to>
    <cdr:sp macro="" textlink="">
      <cdr:nvSpPr>
        <cdr:cNvPr id="4" name="Text Box 3">
          <a:extLst xmlns:a="http://schemas.openxmlformats.org/drawingml/2006/main">
            <a:ext uri="{FF2B5EF4-FFF2-40B4-BE49-F238E27FC236}">
              <a16:creationId xmlns:a16="http://schemas.microsoft.com/office/drawing/2014/main" id="{3E6BACCB-9696-4B6D-F299-A22A1B739376}"/>
            </a:ext>
          </a:extLst>
        </cdr:cNvPr>
        <cdr:cNvSpPr txBox="1">
          <a:spLocks xmlns:a="http://schemas.openxmlformats.org/drawingml/2006/main" noChangeArrowheads="1"/>
        </cdr:cNvSpPr>
      </cdr:nvSpPr>
      <cdr:spPr bwMode="auto">
        <a:xfrm xmlns:a="http://schemas.openxmlformats.org/drawingml/2006/main">
          <a:off x="3724274" y="259634"/>
          <a:ext cx="950714" cy="24616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tx1">
                  <a:lumMod val="75000"/>
                  <a:lumOff val="25000"/>
                </a:schemeClr>
              </a:solidFill>
              <a:latin typeface="Arial"/>
              <a:cs typeface="Arial"/>
            </a:rPr>
            <a:t>C</a:t>
          </a:r>
          <a:r>
            <a:rPr lang="en-US" sz="1400" b="0" i="0" u="none" strike="noStrike" baseline="0">
              <a:solidFill>
                <a:schemeClr val="tx1">
                  <a:lumMod val="75000"/>
                  <a:lumOff val="25000"/>
                </a:schemeClr>
              </a:solidFill>
              <a:latin typeface="Arial"/>
              <a:cs typeface="Arial"/>
            </a:rPr>
            <a:t>hallenge</a:t>
          </a:r>
        </a:p>
      </cdr:txBody>
    </cdr:sp>
  </cdr:relSizeAnchor>
  <cdr:relSizeAnchor xmlns:cdr="http://schemas.openxmlformats.org/drawingml/2006/chartDrawing">
    <cdr:from>
      <cdr:x>0.86337</cdr:x>
      <cdr:y>0.80234</cdr:y>
    </cdr:from>
    <cdr:to>
      <cdr:x>0.95156</cdr:x>
      <cdr:y>0.875</cdr:y>
    </cdr:to>
    <cdr:sp macro="" textlink="">
      <cdr:nvSpPr>
        <cdr:cNvPr id="5" name="Text Box 4">
          <a:extLst xmlns:a="http://schemas.openxmlformats.org/drawingml/2006/main">
            <a:ext uri="{FF2B5EF4-FFF2-40B4-BE49-F238E27FC236}">
              <a16:creationId xmlns:a16="http://schemas.microsoft.com/office/drawing/2014/main" id="{F1F6C10A-06E8-5654-5D5A-874E76F4F1DE}"/>
            </a:ext>
          </a:extLst>
        </cdr:cNvPr>
        <cdr:cNvSpPr txBox="1">
          <a:spLocks xmlns:a="http://schemas.openxmlformats.org/drawingml/2006/main" noChangeArrowheads="1"/>
        </cdr:cNvSpPr>
      </cdr:nvSpPr>
      <cdr:spPr bwMode="auto">
        <a:xfrm xmlns:a="http://schemas.openxmlformats.org/drawingml/2006/main">
          <a:off x="4276283" y="2735951"/>
          <a:ext cx="436805" cy="24776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US" sz="1400" b="1" i="0" u="none" strike="noStrike" baseline="0">
              <a:solidFill>
                <a:schemeClr val="accent2">
                  <a:lumMod val="75000"/>
                </a:schemeClr>
              </a:solidFill>
              <a:latin typeface="Arial"/>
              <a:cs typeface="Arial"/>
            </a:rPr>
            <a:t>K</a:t>
          </a:r>
          <a:r>
            <a:rPr lang="en-US" sz="1400" b="0" i="0" u="none" strike="noStrike" baseline="0">
              <a:solidFill>
                <a:schemeClr val="accent2">
                  <a:lumMod val="75000"/>
                </a:schemeClr>
              </a:solidFill>
              <a:latin typeface="Arial"/>
              <a:cs typeface="Arial"/>
            </a:rPr>
            <a:t>ill</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84B750-1470-A3D4-36C5-FAE0C75A8D5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5A1F930-7E79-934E-C615-8FC117CAAF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C9458D-BDFA-42B9-92E4-20CA5B867BCF}" type="datetimeFigureOut">
              <a:rPr lang="en-US" smtClean="0"/>
              <a:t>9/11/2025</a:t>
            </a:fld>
            <a:endParaRPr lang="en-US"/>
          </a:p>
        </p:txBody>
      </p:sp>
      <p:sp>
        <p:nvSpPr>
          <p:cNvPr id="4" name="Footer Placeholder 3">
            <a:extLst>
              <a:ext uri="{FF2B5EF4-FFF2-40B4-BE49-F238E27FC236}">
                <a16:creationId xmlns:a16="http://schemas.microsoft.com/office/drawing/2014/main" id="{5AE1776B-1A14-D242-2B61-4BFC2FC369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AE843EE-163B-B4A9-9DF2-8479D99D5EC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3C710C2-2E21-4080-9517-484577E98CAF}" type="slidenum">
              <a:rPr lang="en-US" smtClean="0"/>
              <a:t>‹#›</a:t>
            </a:fld>
            <a:endParaRPr lang="en-US"/>
          </a:p>
        </p:txBody>
      </p:sp>
    </p:spTree>
    <p:extLst>
      <p:ext uri="{BB962C8B-B14F-4D97-AF65-F5344CB8AC3E}">
        <p14:creationId xmlns:p14="http://schemas.microsoft.com/office/powerpoint/2010/main" val="13468563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280591"/>
            <a:ext cx="6606540" cy="700827"/>
          </a:xfrm>
        </p:spPr>
        <p:txBody>
          <a:bodyPr anchor="b">
            <a:noAutofit/>
          </a:bodyPr>
          <a:lstStyle>
            <a:lvl1pPr algn="ctr">
              <a:defRPr sz="3600"/>
            </a:lvl1pPr>
          </a:lstStyle>
          <a:p>
            <a:r>
              <a:rPr lang="en-US"/>
              <a:t>Click to edit Master title style</a:t>
            </a:r>
            <a:endParaRPr lang="en-US" dirty="0"/>
          </a:p>
        </p:txBody>
      </p:sp>
      <p:sp>
        <p:nvSpPr>
          <p:cNvPr id="7" name="Footer Placeholder 4">
            <a:extLst>
              <a:ext uri="{FF2B5EF4-FFF2-40B4-BE49-F238E27FC236}">
                <a16:creationId xmlns:a16="http://schemas.microsoft.com/office/drawing/2014/main" id="{4AED3A0F-DB87-8D1B-7652-28368D5B89A8}"/>
              </a:ext>
            </a:extLst>
          </p:cNvPr>
          <p:cNvSpPr txBox="1">
            <a:spLocks/>
          </p:cNvSpPr>
          <p:nvPr userDrawn="1"/>
        </p:nvSpPr>
        <p:spPr>
          <a:xfrm>
            <a:off x="534353" y="9446681"/>
            <a:ext cx="6703695" cy="335285"/>
          </a:xfrm>
          <a:prstGeom prst="rect">
            <a:avLst/>
          </a:prstGeom>
        </p:spPr>
        <p:txBody>
          <a:bodyPr vert="horz" lIns="91440" tIns="45720" rIns="91440" bIns="45720" rtlCol="0" anchor="ctr"/>
          <a:lstStyle>
            <a:defPPr>
              <a:defRPr lang="en-US"/>
            </a:defPPr>
            <a:lvl1pPr marL="0" algn="ctr" defTabSz="457200" rtl="0" eaLnBrk="1" latinLnBrk="0" hangingPunct="1">
              <a:defRPr sz="1020"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20" dirty="0"/>
              <a:t>V 08.25  Use of this form does not guarantee passing licensing inspection. </a:t>
            </a:r>
          </a:p>
          <a:p>
            <a:r>
              <a:rPr lang="en-US" sz="1020" dirty="0"/>
              <a:t>If you need more rows, copy and paste the entire slide.</a:t>
            </a:r>
          </a:p>
        </p:txBody>
      </p:sp>
    </p:spTree>
    <p:extLst>
      <p:ext uri="{BB962C8B-B14F-4D97-AF65-F5344CB8AC3E}">
        <p14:creationId xmlns:p14="http://schemas.microsoft.com/office/powerpoint/2010/main" val="3372181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352" y="906343"/>
            <a:ext cx="6703695" cy="463336"/>
          </a:xfrm>
        </p:spPr>
        <p:txBody>
          <a:bodyPr/>
          <a:lstStyle/>
          <a:p>
            <a:r>
              <a:rPr lang="en-US" dirty="0"/>
              <a:t>Click to edit Master title style</a:t>
            </a:r>
          </a:p>
        </p:txBody>
      </p:sp>
      <p:sp>
        <p:nvSpPr>
          <p:cNvPr id="3" name="Content Placeholder 2"/>
          <p:cNvSpPr>
            <a:spLocks noGrp="1"/>
          </p:cNvSpPr>
          <p:nvPr>
            <p:ph idx="1"/>
          </p:nvPr>
        </p:nvSpPr>
        <p:spPr>
          <a:xfrm>
            <a:off x="534353" y="1539200"/>
            <a:ext cx="6703695" cy="7612857"/>
          </a:xfrm>
        </p:spPr>
        <p:txBody>
          <a:bodyPr/>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r>
              <a:rPr lang="en-US" dirty="0"/>
              <a:t>Fifth level</a:t>
            </a:r>
          </a:p>
        </p:txBody>
      </p:sp>
      <p:pic>
        <p:nvPicPr>
          <p:cNvPr id="7" name="Picture 6" descr="A picture containing text, clipart&#10;&#10;AI-generated content may be incorrect.">
            <a:extLst>
              <a:ext uri="{FF2B5EF4-FFF2-40B4-BE49-F238E27FC236}">
                <a16:creationId xmlns:a16="http://schemas.microsoft.com/office/drawing/2014/main" id="{58A2AC64-41A0-5898-7C8B-08A4307F0EA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9342" y="90507"/>
            <a:ext cx="2211523" cy="646313"/>
          </a:xfrm>
          <a:prstGeom prst="rect">
            <a:avLst/>
          </a:prstGeom>
        </p:spPr>
      </p:pic>
      <p:sp>
        <p:nvSpPr>
          <p:cNvPr id="9" name="Footer Placeholder 4">
            <a:extLst>
              <a:ext uri="{FF2B5EF4-FFF2-40B4-BE49-F238E27FC236}">
                <a16:creationId xmlns:a16="http://schemas.microsoft.com/office/drawing/2014/main" id="{EFBD15EA-8B7E-520E-7571-BE4164C3E8F1}"/>
              </a:ext>
            </a:extLst>
          </p:cNvPr>
          <p:cNvSpPr txBox="1">
            <a:spLocks/>
          </p:cNvSpPr>
          <p:nvPr userDrawn="1"/>
        </p:nvSpPr>
        <p:spPr>
          <a:xfrm>
            <a:off x="534353" y="9446681"/>
            <a:ext cx="6703695" cy="335285"/>
          </a:xfrm>
          <a:prstGeom prst="rect">
            <a:avLst/>
          </a:prstGeom>
        </p:spPr>
        <p:txBody>
          <a:bodyPr vert="horz" lIns="91440" tIns="45720" rIns="91440" bIns="45720" rtlCol="0" anchor="ctr"/>
          <a:lstStyle>
            <a:defPPr>
              <a:defRPr lang="en-US"/>
            </a:defPPr>
            <a:lvl1pPr marL="0" algn="ctr" defTabSz="457200" rtl="0" eaLnBrk="1" latinLnBrk="0" hangingPunct="1">
              <a:defRPr sz="1020"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20" dirty="0"/>
              <a:t>V 08.25  Use of this form does not guarantee passing licensing inspection. </a:t>
            </a:r>
          </a:p>
          <a:p>
            <a:r>
              <a:rPr lang="en-US" sz="1020" dirty="0"/>
              <a:t>If you need more rows, copy and paste the entire slide.</a:t>
            </a:r>
          </a:p>
        </p:txBody>
      </p:sp>
    </p:spTree>
    <p:extLst>
      <p:ext uri="{BB962C8B-B14F-4D97-AF65-F5344CB8AC3E}">
        <p14:creationId xmlns:p14="http://schemas.microsoft.com/office/powerpoint/2010/main" val="22617768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f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934727"/>
            <a:ext cx="6703695" cy="62653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1885950"/>
            <a:ext cx="6703695" cy="717359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B75D30C4-7F69-3B81-A6A2-5689E4CA2010}"/>
              </a:ext>
            </a:extLst>
          </p:cNvPr>
          <p:cNvSpPr>
            <a:spLocks noGrp="1"/>
          </p:cNvSpPr>
          <p:nvPr>
            <p:ph type="ftr" sz="quarter" idx="3"/>
          </p:nvPr>
        </p:nvSpPr>
        <p:spPr>
          <a:xfrm>
            <a:off x="534353" y="9257453"/>
            <a:ext cx="6703695" cy="335285"/>
          </a:xfrm>
          <a:prstGeom prst="rect">
            <a:avLst/>
          </a:prstGeom>
        </p:spPr>
        <p:txBody>
          <a:bodyPr/>
          <a:lstStyle>
            <a:lvl1pPr algn="ctr">
              <a:defRPr sz="1000">
                <a:solidFill>
                  <a:schemeClr val="bg2">
                    <a:lumMod val="25000"/>
                  </a:schemeClr>
                </a:solidFill>
              </a:defRPr>
            </a:lvl1pPr>
          </a:lstStyle>
          <a:p>
            <a:r>
              <a:rPr lang="en-US" dirty="0"/>
              <a:t>V 08.25  Use of this form does not guarantee passing licensing inspection. </a:t>
            </a:r>
          </a:p>
          <a:p>
            <a:r>
              <a:rPr lang="en-US" dirty="0"/>
              <a:t>If you need more rows, copy and paste the entire slide.</a:t>
            </a:r>
          </a:p>
        </p:txBody>
      </p:sp>
      <p:pic>
        <p:nvPicPr>
          <p:cNvPr id="9" name="Picture 8" descr="A picture containing text, clipart&#10;&#10;AI-generated content may be incorrect.">
            <a:extLst>
              <a:ext uri="{FF2B5EF4-FFF2-40B4-BE49-F238E27FC236}">
                <a16:creationId xmlns:a16="http://schemas.microsoft.com/office/drawing/2014/main" id="{C94BB41A-1233-F6C3-94B0-EED7BA888AA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29342" y="90507"/>
            <a:ext cx="2211523" cy="646313"/>
          </a:xfrm>
          <a:prstGeom prst="rect">
            <a:avLst/>
          </a:prstGeom>
        </p:spPr>
      </p:pic>
    </p:spTree>
    <p:extLst>
      <p:ext uri="{BB962C8B-B14F-4D97-AF65-F5344CB8AC3E}">
        <p14:creationId xmlns:p14="http://schemas.microsoft.com/office/powerpoint/2010/main" val="3291517293"/>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s://www.vertex42.com/ExcelTemplates/PICK-char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D0C66-3444-19BC-D8E5-57BAB759B949}"/>
              </a:ext>
            </a:extLst>
          </p:cNvPr>
          <p:cNvSpPr>
            <a:spLocks noGrp="1"/>
          </p:cNvSpPr>
          <p:nvPr>
            <p:ph type="title"/>
          </p:nvPr>
        </p:nvSpPr>
        <p:spPr>
          <a:xfrm>
            <a:off x="534352" y="374974"/>
            <a:ext cx="6703695" cy="1622830"/>
          </a:xfrm>
        </p:spPr>
        <p:txBody>
          <a:bodyPr>
            <a:noAutofit/>
          </a:bodyPr>
          <a:lstStyle/>
          <a:p>
            <a:pPr algn="ctr"/>
            <a:r>
              <a:rPr lang="en-US" sz="3200" dirty="0"/>
              <a:t>PICK Chart</a:t>
            </a:r>
            <a:br>
              <a:rPr lang="en-US" sz="3200" dirty="0"/>
            </a:br>
            <a:r>
              <a:rPr lang="en-US" sz="1200" dirty="0"/>
              <a:t>This decision tool can help your team decide which improvement actions to choose.</a:t>
            </a:r>
            <a:br>
              <a:rPr lang="en-US" sz="1200" dirty="0"/>
            </a:br>
            <a:r>
              <a:rPr lang="en-US" sz="1200" b="1" dirty="0"/>
              <a:t>Instructions: </a:t>
            </a:r>
            <a:r>
              <a:rPr lang="en-US" sz="1200" dirty="0"/>
              <a:t>First, brainstorm your improvement ideas and type them in the “Add Your Idea” boxes. Then rank the payoff (low to high) and difficulty (low to high) for each idea, and plot it on the chart. You can also write your ideas in the box. Your ideas will be categorized into Possible, Implement, Challenge or Kill categories. These results will help you move forward in your project. </a:t>
            </a:r>
            <a:br>
              <a:rPr lang="en-US" sz="900" dirty="0"/>
            </a:br>
            <a:r>
              <a:rPr lang="en-US" sz="900" dirty="0"/>
              <a:t>Adapted from </a:t>
            </a:r>
            <a:r>
              <a:rPr lang="en-US" sz="900" u="sng" dirty="0">
                <a:hlinkClick r:id="rId2"/>
              </a:rPr>
              <a:t>https://www.vertex42.com/ExcelTemplates/PICK-chart.html</a:t>
            </a:r>
            <a:endParaRPr lang="en-US" sz="900" dirty="0"/>
          </a:p>
        </p:txBody>
      </p:sp>
      <p:graphicFrame>
        <p:nvGraphicFramePr>
          <p:cNvPr id="4" name="Content Placeholder 3" descr="Image of a chart broken into four quadrants. On the left, we see the payoff range from low to high; on the bottom we see the range of difficulty from easy to hard. For low payoff, the quadrants are possible and kill with kill representing the hard range of difficulty. For high payoff, the quadrants are implement ( just do it) and challenge. In each quadrant, you can list your ideas.">
            <a:extLst>
              <a:ext uri="{FF2B5EF4-FFF2-40B4-BE49-F238E27FC236}">
                <a16:creationId xmlns:a16="http://schemas.microsoft.com/office/drawing/2014/main" id="{00000000-0008-0000-0000-000002040000}"/>
              </a:ext>
            </a:extLst>
          </p:cNvPr>
          <p:cNvGraphicFramePr>
            <a:graphicFrameLocks noGrp="1"/>
          </p:cNvGraphicFramePr>
          <p:nvPr>
            <p:ph idx="1"/>
            <p:extLst>
              <p:ext uri="{D42A27DB-BD31-4B8C-83A1-F6EECF244321}">
                <p14:modId xmlns:p14="http://schemas.microsoft.com/office/powerpoint/2010/main" val="2140008688"/>
              </p:ext>
            </p:extLst>
          </p:nvPr>
        </p:nvGraphicFramePr>
        <p:xfrm>
          <a:off x="870404" y="1977191"/>
          <a:ext cx="5730536" cy="413031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3D8562C2-840E-273B-2E81-6535EAEB5EA4}"/>
              </a:ext>
              <a:ext uri="{C183D7F6-B498-43B3-948B-1728B52AA6E4}">
                <adec:decorative xmlns:adec="http://schemas.microsoft.com/office/drawing/2017/decorative" val="1"/>
              </a:ext>
            </a:extLst>
          </p:cNvPr>
          <p:cNvSpPr txBox="1"/>
          <p:nvPr/>
        </p:nvSpPr>
        <p:spPr>
          <a:xfrm>
            <a:off x="1553030" y="3692884"/>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7" name="TextBox 6">
            <a:extLst>
              <a:ext uri="{FF2B5EF4-FFF2-40B4-BE49-F238E27FC236}">
                <a16:creationId xmlns:a16="http://schemas.microsoft.com/office/drawing/2014/main" id="{3B157355-06ED-9822-8D9C-680554E1E24F}"/>
              </a:ext>
              <a:ext uri="{C183D7F6-B498-43B3-948B-1728B52AA6E4}">
                <adec:decorative xmlns:adec="http://schemas.microsoft.com/office/drawing/2017/decorative" val="1"/>
              </a:ext>
            </a:extLst>
          </p:cNvPr>
          <p:cNvSpPr txBox="1"/>
          <p:nvPr/>
        </p:nvSpPr>
        <p:spPr>
          <a:xfrm>
            <a:off x="1697520" y="4094616"/>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8" name="TextBox 7">
            <a:extLst>
              <a:ext uri="{FF2B5EF4-FFF2-40B4-BE49-F238E27FC236}">
                <a16:creationId xmlns:a16="http://schemas.microsoft.com/office/drawing/2014/main" id="{8BA0CCE8-EA11-7E80-574A-A3A32C1333B6}"/>
              </a:ext>
              <a:ext uri="{C183D7F6-B498-43B3-948B-1728B52AA6E4}">
                <adec:decorative xmlns:adec="http://schemas.microsoft.com/office/drawing/2017/decorative" val="1"/>
              </a:ext>
            </a:extLst>
          </p:cNvPr>
          <p:cNvSpPr txBox="1"/>
          <p:nvPr/>
        </p:nvSpPr>
        <p:spPr>
          <a:xfrm>
            <a:off x="1879600" y="4441739"/>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9" name="TextBox 8">
            <a:extLst>
              <a:ext uri="{FF2B5EF4-FFF2-40B4-BE49-F238E27FC236}">
                <a16:creationId xmlns:a16="http://schemas.microsoft.com/office/drawing/2014/main" id="{5DF26B61-09BC-85F2-BB1C-D7EE449E8508}"/>
              </a:ext>
              <a:ext uri="{C183D7F6-B498-43B3-948B-1728B52AA6E4}">
                <adec:decorative xmlns:adec="http://schemas.microsoft.com/office/drawing/2017/decorative" val="1"/>
              </a:ext>
            </a:extLst>
          </p:cNvPr>
          <p:cNvSpPr txBox="1"/>
          <p:nvPr/>
        </p:nvSpPr>
        <p:spPr>
          <a:xfrm>
            <a:off x="2159002" y="4814150"/>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10" name="TextBox 9">
            <a:extLst>
              <a:ext uri="{FF2B5EF4-FFF2-40B4-BE49-F238E27FC236}">
                <a16:creationId xmlns:a16="http://schemas.microsoft.com/office/drawing/2014/main" id="{8C488300-692E-4AF1-D53F-1C9B148134DD}"/>
              </a:ext>
              <a:ext uri="{C183D7F6-B498-43B3-948B-1728B52AA6E4}">
                <adec:decorative xmlns:adec="http://schemas.microsoft.com/office/drawing/2017/decorative" val="1"/>
              </a:ext>
            </a:extLst>
          </p:cNvPr>
          <p:cNvSpPr txBox="1"/>
          <p:nvPr/>
        </p:nvSpPr>
        <p:spPr>
          <a:xfrm>
            <a:off x="4335859" y="4078678"/>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11" name="TextBox 10">
            <a:extLst>
              <a:ext uri="{FF2B5EF4-FFF2-40B4-BE49-F238E27FC236}">
                <a16:creationId xmlns:a16="http://schemas.microsoft.com/office/drawing/2014/main" id="{49976FE2-B57C-2CC8-8F3A-580E21B4E1E1}"/>
              </a:ext>
              <a:ext uri="{C183D7F6-B498-43B3-948B-1728B52AA6E4}">
                <adec:decorative xmlns:adec="http://schemas.microsoft.com/office/drawing/2017/decorative" val="1"/>
              </a:ext>
            </a:extLst>
          </p:cNvPr>
          <p:cNvSpPr txBox="1"/>
          <p:nvPr/>
        </p:nvSpPr>
        <p:spPr>
          <a:xfrm>
            <a:off x="4431507" y="3667065"/>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12" name="TextBox 11">
            <a:extLst>
              <a:ext uri="{FF2B5EF4-FFF2-40B4-BE49-F238E27FC236}">
                <a16:creationId xmlns:a16="http://schemas.microsoft.com/office/drawing/2014/main" id="{8D34A3FD-CDB1-DD23-E509-C1AD7DA04A4F}"/>
              </a:ext>
              <a:ext uri="{C183D7F6-B498-43B3-948B-1728B52AA6E4}">
                <adec:decorative xmlns:adec="http://schemas.microsoft.com/office/drawing/2017/decorative" val="1"/>
              </a:ext>
            </a:extLst>
          </p:cNvPr>
          <p:cNvSpPr txBox="1"/>
          <p:nvPr/>
        </p:nvSpPr>
        <p:spPr>
          <a:xfrm>
            <a:off x="4557487" y="3255452"/>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sp>
        <p:nvSpPr>
          <p:cNvPr id="13" name="TextBox 12">
            <a:extLst>
              <a:ext uri="{FF2B5EF4-FFF2-40B4-BE49-F238E27FC236}">
                <a16:creationId xmlns:a16="http://schemas.microsoft.com/office/drawing/2014/main" id="{DA2BC7FB-0711-7156-0AA5-154C6CE52BA5}"/>
              </a:ext>
              <a:ext uri="{C183D7F6-B498-43B3-948B-1728B52AA6E4}">
                <adec:decorative xmlns:adec="http://schemas.microsoft.com/office/drawing/2017/decorative" val="1"/>
              </a:ext>
            </a:extLst>
          </p:cNvPr>
          <p:cNvSpPr txBox="1"/>
          <p:nvPr/>
        </p:nvSpPr>
        <p:spPr>
          <a:xfrm>
            <a:off x="4240270" y="4456198"/>
            <a:ext cx="1785257" cy="261610"/>
          </a:xfrm>
          <a:prstGeom prst="rect">
            <a:avLst/>
          </a:prstGeom>
          <a:solidFill>
            <a:schemeClr val="accent2">
              <a:lumMod val="40000"/>
              <a:lumOff val="60000"/>
            </a:schemeClr>
          </a:solidFill>
        </p:spPr>
        <p:txBody>
          <a:bodyPr wrap="square" rtlCol="0">
            <a:spAutoFit/>
          </a:bodyPr>
          <a:lstStyle/>
          <a:p>
            <a:r>
              <a:rPr lang="en-US" sz="1100" dirty="0"/>
              <a:t>ADD YOUR IDEA</a:t>
            </a:r>
          </a:p>
        </p:txBody>
      </p:sp>
      <p:graphicFrame>
        <p:nvGraphicFramePr>
          <p:cNvPr id="5" name="Table 4">
            <a:extLst>
              <a:ext uri="{FF2B5EF4-FFF2-40B4-BE49-F238E27FC236}">
                <a16:creationId xmlns:a16="http://schemas.microsoft.com/office/drawing/2014/main" id="{0575F2EB-34F9-9C8D-554C-E41FEB4EB09C}"/>
              </a:ext>
            </a:extLst>
          </p:cNvPr>
          <p:cNvGraphicFramePr>
            <a:graphicFrameLocks noGrp="1"/>
          </p:cNvGraphicFramePr>
          <p:nvPr>
            <p:extLst>
              <p:ext uri="{D42A27DB-BD31-4B8C-83A1-F6EECF244321}">
                <p14:modId xmlns:p14="http://schemas.microsoft.com/office/powerpoint/2010/main" val="31257710"/>
              </p:ext>
            </p:extLst>
          </p:nvPr>
        </p:nvGraphicFramePr>
        <p:xfrm>
          <a:off x="917575" y="6232488"/>
          <a:ext cx="5937250" cy="3023616"/>
        </p:xfrm>
        <a:graphic>
          <a:graphicData uri="http://schemas.openxmlformats.org/drawingml/2006/table">
            <a:tbl>
              <a:tblPr firstRow="1" firstCol="1" bandRow="1">
                <a:tableStyleId>{69012ECD-51FC-41F1-AA8D-1B2483CD663E}</a:tableStyleId>
              </a:tblPr>
              <a:tblGrid>
                <a:gridCol w="5937250">
                  <a:extLst>
                    <a:ext uri="{9D8B030D-6E8A-4147-A177-3AD203B41FA5}">
                      <a16:colId xmlns:a16="http://schemas.microsoft.com/office/drawing/2014/main" val="3636077012"/>
                    </a:ext>
                  </a:extLst>
                </a:gridCol>
              </a:tblGrid>
              <a:tr h="0">
                <a:tc>
                  <a:txBody>
                    <a:bodyPr/>
                    <a:lstStyle/>
                    <a:p>
                      <a:pPr marL="0" marR="0">
                        <a:lnSpc>
                          <a:spcPct val="107000"/>
                        </a:lnSpc>
                        <a:spcAft>
                          <a:spcPts val="800"/>
                        </a:spcAft>
                        <a:buNone/>
                      </a:pPr>
                      <a:r>
                        <a:rPr lang="en-US" sz="1200" kern="100" dirty="0">
                          <a:solidFill>
                            <a:schemeClr val="bg1"/>
                          </a:solidFill>
                          <a:effectLst/>
                        </a:rPr>
                        <a:t>List your ideas!</a:t>
                      </a:r>
                      <a:endParaRPr lang="en-US" sz="105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06597"/>
                  </a:ext>
                </a:extLst>
              </a:tr>
              <a:tr h="0">
                <a:tc>
                  <a:txBody>
                    <a:bodyPr/>
                    <a:lstStyle/>
                    <a:p>
                      <a:pPr marL="0" marR="0" lvl="0" indent="0" algn="l" defTabSz="777240" rtl="0" eaLnBrk="1" fontAlgn="auto" latinLnBrk="0" hangingPunct="1">
                        <a:lnSpc>
                          <a:spcPct val="107000"/>
                        </a:lnSpc>
                        <a:spcBef>
                          <a:spcPts val="0"/>
                        </a:spcBef>
                        <a:spcAft>
                          <a:spcPts val="800"/>
                        </a:spcAft>
                        <a:buClrTx/>
                        <a:buSzTx/>
                        <a:buFontTx/>
                        <a:buNone/>
                        <a:tabLst/>
                        <a:defRPr/>
                      </a:pPr>
                      <a:r>
                        <a:rPr lang="en-US" sz="1200" kern="100" dirty="0">
                          <a:solidFill>
                            <a:schemeClr val="tx1">
                              <a:lumMod val="65000"/>
                              <a:lumOff val="35000"/>
                            </a:schemeClr>
                          </a:solidFill>
                          <a:effectLst/>
                        </a:rPr>
                        <a:t>Possible (Easy, Low Payoff)</a:t>
                      </a:r>
                      <a:endParaRPr lang="en-US" sz="1050" kern="100" dirty="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6843781"/>
                  </a:ext>
                </a:extLst>
              </a:tr>
              <a:tr h="0">
                <a:tc>
                  <a:txBody>
                    <a:bodyPr/>
                    <a:lstStyle/>
                    <a:p>
                      <a:pPr marL="0" marR="0">
                        <a:lnSpc>
                          <a:spcPct val="107000"/>
                        </a:lnSpc>
                        <a:spcAft>
                          <a:spcPts val="800"/>
                        </a:spcAft>
                        <a:buNone/>
                      </a:pPr>
                      <a:r>
                        <a:rPr lang="en-US" sz="1200" kern="100" dirty="0">
                          <a:solidFill>
                            <a:schemeClr val="tx1">
                              <a:lumMod val="65000"/>
                              <a:lumOff val="35000"/>
                            </a:schemeClr>
                          </a:solidFill>
                          <a:effectLst/>
                        </a:rPr>
                        <a:t> </a:t>
                      </a:r>
                      <a:endParaRPr lang="en-US" sz="1050" kern="100" dirty="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5016644"/>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6631076"/>
                  </a:ext>
                </a:extLst>
              </a:tr>
              <a:tr h="0">
                <a:tc>
                  <a:txBody>
                    <a:bodyPr/>
                    <a:lstStyle/>
                    <a:p>
                      <a:pPr marL="0" marR="0">
                        <a:lnSpc>
                          <a:spcPct val="107000"/>
                        </a:lnSpc>
                        <a:spcAft>
                          <a:spcPts val="800"/>
                        </a:spcAft>
                        <a:buNone/>
                      </a:pPr>
                      <a:r>
                        <a:rPr lang="en-US" sz="1200" kern="100" dirty="0">
                          <a:solidFill>
                            <a:schemeClr val="tx1">
                              <a:lumMod val="65000"/>
                              <a:lumOff val="35000"/>
                            </a:schemeClr>
                          </a:solidFill>
                          <a:effectLst/>
                        </a:rPr>
                        <a:t> </a:t>
                      </a:r>
                      <a:endParaRPr lang="en-US" sz="1050" kern="100" dirty="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8278846"/>
                  </a:ext>
                </a:extLst>
              </a:tr>
              <a:tr h="0">
                <a:tc>
                  <a:txBody>
                    <a:bodyPr/>
                    <a:lstStyle/>
                    <a:p>
                      <a:pPr marL="0" marR="0">
                        <a:lnSpc>
                          <a:spcPct val="107000"/>
                        </a:lnSpc>
                        <a:spcAft>
                          <a:spcPts val="800"/>
                        </a:spcAft>
                        <a:buNone/>
                      </a:pPr>
                      <a:r>
                        <a:rPr lang="en-US" sz="1200" kern="100" dirty="0">
                          <a:solidFill>
                            <a:schemeClr val="tx1">
                              <a:lumMod val="65000"/>
                              <a:lumOff val="35000"/>
                            </a:schemeClr>
                          </a:solidFill>
                          <a:effectLst/>
                        </a:rPr>
                        <a:t>Implement (Easy, High Payoff)</a:t>
                      </a:r>
                      <a:endParaRPr lang="en-US" sz="1050" kern="100" dirty="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4187821"/>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5738525"/>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8494969"/>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0689878"/>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Challenge (Hard, High Payoff)</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2440382"/>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45533795"/>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8415005"/>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005388"/>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Kill (Hard, Low Payoff)</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8320698"/>
                  </a:ext>
                </a:extLst>
              </a:tr>
              <a:tr h="0">
                <a:tc>
                  <a:txBody>
                    <a:bodyPr/>
                    <a:lstStyle/>
                    <a:p>
                      <a:pPr marL="0" marR="0">
                        <a:lnSpc>
                          <a:spcPct val="107000"/>
                        </a:lnSpc>
                        <a:spcAft>
                          <a:spcPts val="800"/>
                        </a:spcAft>
                        <a:buNone/>
                      </a:pPr>
                      <a:r>
                        <a:rPr lang="en-US" sz="1200" kern="100">
                          <a:solidFill>
                            <a:schemeClr val="tx1">
                              <a:lumMod val="65000"/>
                              <a:lumOff val="35000"/>
                            </a:schemeClr>
                          </a:solidFill>
                          <a:effectLst/>
                        </a:rPr>
                        <a:t> </a:t>
                      </a:r>
                      <a:endParaRPr lang="en-US" sz="1050" kern="10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553467"/>
                  </a:ext>
                </a:extLst>
              </a:tr>
              <a:tr h="0">
                <a:tc>
                  <a:txBody>
                    <a:bodyPr/>
                    <a:lstStyle/>
                    <a:p>
                      <a:pPr marL="0" marR="0">
                        <a:lnSpc>
                          <a:spcPct val="107000"/>
                        </a:lnSpc>
                        <a:spcAft>
                          <a:spcPts val="800"/>
                        </a:spcAft>
                        <a:buNone/>
                      </a:pPr>
                      <a:r>
                        <a:rPr lang="en-US" sz="1200" kern="100" dirty="0">
                          <a:solidFill>
                            <a:schemeClr val="tx1">
                              <a:lumMod val="65000"/>
                              <a:lumOff val="35000"/>
                            </a:schemeClr>
                          </a:solidFill>
                          <a:effectLst/>
                        </a:rPr>
                        <a:t> </a:t>
                      </a:r>
                      <a:endParaRPr lang="en-US" sz="1050" kern="100" dirty="0">
                        <a:solidFill>
                          <a:schemeClr val="tx1">
                            <a:lumMod val="65000"/>
                            <a:lumOff val="3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4968221"/>
                  </a:ext>
                </a:extLst>
              </a:tr>
            </a:tbl>
          </a:graphicData>
        </a:graphic>
      </p:graphicFrame>
    </p:spTree>
    <p:extLst>
      <p:ext uri="{BB962C8B-B14F-4D97-AF65-F5344CB8AC3E}">
        <p14:creationId xmlns:p14="http://schemas.microsoft.com/office/powerpoint/2010/main" val="6790988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6DC46A56895B44AFBE9EF76F9E6741" ma:contentTypeVersion="12" ma:contentTypeDescription="Create a new document." ma:contentTypeScope="" ma:versionID="f1df8e8d3fb3603e67f53f84d645671c">
  <xsd:schema xmlns:xsd="http://www.w3.org/2001/XMLSchema" xmlns:xs="http://www.w3.org/2001/XMLSchema" xmlns:p="http://schemas.microsoft.com/office/2006/metadata/properties" xmlns:ns2="ae3aa46f-2dc1-408c-890b-e2ebd20dfec8" xmlns:ns3="9017e714-d015-4486-bd55-b78e8837aca8" targetNamespace="http://schemas.microsoft.com/office/2006/metadata/properties" ma:root="true" ma:fieldsID="f94c5106d81a0259280d9f8be1a38110" ns2:_="" ns3:_="">
    <xsd:import namespace="ae3aa46f-2dc1-408c-890b-e2ebd20dfec8"/>
    <xsd:import namespace="9017e714-d015-4486-bd55-b78e8837aca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3aa46f-2dc1-408c-890b-e2ebd20df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017e714-d015-4486-bd55-b78e8837aca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F4C8C3-6ED7-4EED-AD97-561B1FC2E7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3aa46f-2dc1-408c-890b-e2ebd20dfec8"/>
    <ds:schemaRef ds:uri="9017e714-d015-4486-bd55-b78e8837ac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9FB58E-7525-4CB1-A77D-E7491F2D6BD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478C60D-54D3-4469-9E72-E2C424829AFD}">
  <ds:schemaRefs>
    <ds:schemaRef ds:uri="http://schemas.microsoft.com/sharepoint/v3/contenttype/forms"/>
  </ds:schemaRefs>
</ds:datastoreItem>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Office Theme</Template>
  <TotalTime>1412</TotalTime>
  <Words>213</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PICK Chart This decision tool can help your team decide which improvement actions to choose. Instructions: First, brainstorm your improvement ideas and type them in the “Add Your Idea” boxes. Then rank the payoff (low to high) and difficulty (low to high) for each idea, and plot it on the chart. You can also write your ideas in the box. Your ideas will be categorized into Possible, Implement, Challenge or Kill categories. These results will help you move forward in your project.  Adapted from https://www.vertex42.com/ExcelTemplates/PICK-chart.html</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Cox, Mary Beth (DBHDS)</dc:creator>
  <cp:lastModifiedBy>Laubach, Rebecca (DBHDS)</cp:lastModifiedBy>
  <cp:revision>2</cp:revision>
  <dcterms:created xsi:type="dcterms:W3CDTF">2025-08-22T14:26:24Z</dcterms:created>
  <dcterms:modified xsi:type="dcterms:W3CDTF">2025-09-11T12:06:50Z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0x010100446DC46A56895B44AFBE9EF76F9E6741</vt:lpwstr>
  </property>
</Properties>
</file>