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640" autoAdjust="0"/>
  </p:normalViewPr>
  <p:slideViewPr>
    <p:cSldViewPr snapToGrid="0">
      <p:cViewPr varScale="1">
        <p:scale>
          <a:sx n="80" d="100"/>
          <a:sy n="80" d="100"/>
        </p:scale>
        <p:origin x="22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4BA6FB98-19A9-4660-9ACF-2272D6DECAEB}"/>
    <pc:docChg chg="delSld modSld">
      <pc:chgData name="Cox, Mary Beth (DBHDS)" userId="3fe8f8b1-bdce-4c65-8583-b7e326833c53" providerId="ADAL" clId="{4BA6FB98-19A9-4660-9ACF-2272D6DECAEB}" dt="2025-09-02T17:54:03.226" v="2" actId="120"/>
      <pc:docMkLst>
        <pc:docMk/>
      </pc:docMkLst>
      <pc:sldChg chg="del">
        <pc:chgData name="Cox, Mary Beth (DBHDS)" userId="3fe8f8b1-bdce-4c65-8583-b7e326833c53" providerId="ADAL" clId="{4BA6FB98-19A9-4660-9ACF-2272D6DECAEB}" dt="2025-09-02T14:39:10.631" v="0" actId="47"/>
        <pc:sldMkLst>
          <pc:docMk/>
          <pc:sldMk cId="3553618429" sldId="256"/>
        </pc:sldMkLst>
      </pc:sldChg>
      <pc:sldChg chg="del">
        <pc:chgData name="Cox, Mary Beth (DBHDS)" userId="3fe8f8b1-bdce-4c65-8583-b7e326833c53" providerId="ADAL" clId="{4BA6FB98-19A9-4660-9ACF-2272D6DECAEB}" dt="2025-09-02T14:39:10.631" v="0" actId="47"/>
        <pc:sldMkLst>
          <pc:docMk/>
          <pc:sldMk cId="959289649" sldId="257"/>
        </pc:sldMkLst>
      </pc:sldChg>
      <pc:sldChg chg="del">
        <pc:chgData name="Cox, Mary Beth (DBHDS)" userId="3fe8f8b1-bdce-4c65-8583-b7e326833c53" providerId="ADAL" clId="{4BA6FB98-19A9-4660-9ACF-2272D6DECAEB}" dt="2025-09-02T14:39:10.631" v="0" actId="47"/>
        <pc:sldMkLst>
          <pc:docMk/>
          <pc:sldMk cId="2787430739" sldId="258"/>
        </pc:sldMkLst>
      </pc:sldChg>
      <pc:sldChg chg="modSp mod">
        <pc:chgData name="Cox, Mary Beth (DBHDS)" userId="3fe8f8b1-bdce-4c65-8583-b7e326833c53" providerId="ADAL" clId="{4BA6FB98-19A9-4660-9ACF-2272D6DECAEB}" dt="2025-09-02T17:54:03.226" v="2" actId="120"/>
        <pc:sldMkLst>
          <pc:docMk/>
          <pc:sldMk cId="625503425" sldId="259"/>
        </pc:sldMkLst>
        <pc:spChg chg="mod">
          <ac:chgData name="Cox, Mary Beth (DBHDS)" userId="3fe8f8b1-bdce-4c65-8583-b7e326833c53" providerId="ADAL" clId="{4BA6FB98-19A9-4660-9ACF-2272D6DECAEB}" dt="2025-09-02T17:54:03.226" v="2" actId="120"/>
          <ac:spMkLst>
            <pc:docMk/>
            <pc:sldMk cId="625503425" sldId="259"/>
            <ac:spMk id="4" creationId="{D8480130-5353-FC7A-0431-7F4C421FE575}"/>
          </ac:spMkLst>
        </pc:spChg>
      </pc:sldChg>
      <pc:sldChg chg="del">
        <pc:chgData name="Cox, Mary Beth (DBHDS)" userId="3fe8f8b1-bdce-4c65-8583-b7e326833c53" providerId="ADAL" clId="{4BA6FB98-19A9-4660-9ACF-2272D6DECAEB}" dt="2025-09-02T14:39:15.220" v="1" actId="47"/>
        <pc:sldMkLst>
          <pc:docMk/>
          <pc:sldMk cId="2839887310" sldId="260"/>
        </pc:sldMkLst>
      </pc:sldChg>
      <pc:sldChg chg="del">
        <pc:chgData name="Cox, Mary Beth (DBHDS)" userId="3fe8f8b1-bdce-4c65-8583-b7e326833c53" providerId="ADAL" clId="{4BA6FB98-19A9-4660-9ACF-2272D6DECAEB}" dt="2025-09-02T14:39:15.220" v="1" actId="47"/>
        <pc:sldMkLst>
          <pc:docMk/>
          <pc:sldMk cId="3837288031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BC21AD2D-E6C5-CDEC-2B44-747ECB859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26DFB8E-CDA1-7222-F040-85B5EBE8600C}"/>
              </a:ext>
            </a:extLst>
          </p:cNvPr>
          <p:cNvSpPr txBox="1">
            <a:spLocks/>
          </p:cNvSpPr>
          <p:nvPr userDrawn="1"/>
        </p:nvSpPr>
        <p:spPr>
          <a:xfrm>
            <a:off x="1677352" y="7211481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403275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8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4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ED2623C5-46A8-1D88-7DD3-0FE20B69BD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CA27EE-F6AD-4D3A-A902-DAB528E5B130}"/>
              </a:ext>
            </a:extLst>
          </p:cNvPr>
          <p:cNvSpPr txBox="1">
            <a:spLocks/>
          </p:cNvSpPr>
          <p:nvPr userDrawn="1"/>
        </p:nvSpPr>
        <p:spPr>
          <a:xfrm>
            <a:off x="1677352" y="7023305"/>
            <a:ext cx="6703695" cy="3352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02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 08.25  Use of this form does not guarantee passing licensing inspection. </a:t>
            </a:r>
          </a:p>
          <a:p>
            <a:r>
              <a:rPr lang="en-US" dirty="0"/>
              <a:t>If you need more rows, copy and paste the entire slide.</a:t>
            </a:r>
          </a:p>
        </p:txBody>
      </p:sp>
    </p:spTree>
    <p:extLst>
      <p:ext uri="{BB962C8B-B14F-4D97-AF65-F5344CB8AC3E}">
        <p14:creationId xmlns:p14="http://schemas.microsoft.com/office/powerpoint/2010/main" val="170891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61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8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3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87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0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C434FF-7DEA-44CC-B132-D96D9877D491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579DDE-8BE8-4082-A3E8-5832B24FD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9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8480130-5353-FC7A-0431-7F4C421FE575}"/>
              </a:ext>
            </a:extLst>
          </p:cNvPr>
          <p:cNvSpPr txBox="1">
            <a:spLocks/>
          </p:cNvSpPr>
          <p:nvPr/>
        </p:nvSpPr>
        <p:spPr>
          <a:xfrm>
            <a:off x="2502568" y="394572"/>
            <a:ext cx="6480057" cy="1256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/>
              <a:t>SAMPLE Monthly Fire &amp; Evacuation Drills Log</a:t>
            </a:r>
            <a:br>
              <a:rPr lang="en-US" sz="2000" dirty="0"/>
            </a:br>
            <a:r>
              <a:rPr lang="en-US" sz="1400" dirty="0"/>
              <a:t>The purpose of this form is to record important details about fire and evacuation drills throughout the year.</a:t>
            </a:r>
            <a:r>
              <a:rPr lang="en-US" sz="2000" dirty="0"/>
              <a:t> </a:t>
            </a:r>
            <a:br>
              <a:rPr lang="en-US" sz="2000" dirty="0"/>
            </a:br>
            <a:endParaRPr lang="en-US" sz="2000" dirty="0"/>
          </a:p>
          <a:p>
            <a:r>
              <a:rPr lang="en-US" sz="2000" b="1" dirty="0"/>
              <a:t>Year: ________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FEB23151-2A67-E9DC-8D44-782859DFA5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5668019"/>
              </p:ext>
            </p:extLst>
          </p:nvPr>
        </p:nvGraphicFramePr>
        <p:xfrm>
          <a:off x="320076" y="1783204"/>
          <a:ext cx="9148778" cy="5047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36">
                  <a:extLst>
                    <a:ext uri="{9D8B030D-6E8A-4147-A177-3AD203B41FA5}">
                      <a16:colId xmlns:a16="http://schemas.microsoft.com/office/drawing/2014/main" val="3882883457"/>
                    </a:ext>
                  </a:extLst>
                </a:gridCol>
                <a:gridCol w="1114488">
                  <a:extLst>
                    <a:ext uri="{9D8B030D-6E8A-4147-A177-3AD203B41FA5}">
                      <a16:colId xmlns:a16="http://schemas.microsoft.com/office/drawing/2014/main" val="2224572470"/>
                    </a:ext>
                  </a:extLst>
                </a:gridCol>
                <a:gridCol w="1395055">
                  <a:extLst>
                    <a:ext uri="{9D8B030D-6E8A-4147-A177-3AD203B41FA5}">
                      <a16:colId xmlns:a16="http://schemas.microsoft.com/office/drawing/2014/main" val="2660948545"/>
                    </a:ext>
                  </a:extLst>
                </a:gridCol>
                <a:gridCol w="951103">
                  <a:extLst>
                    <a:ext uri="{9D8B030D-6E8A-4147-A177-3AD203B41FA5}">
                      <a16:colId xmlns:a16="http://schemas.microsoft.com/office/drawing/2014/main" val="3443655693"/>
                    </a:ext>
                  </a:extLst>
                </a:gridCol>
                <a:gridCol w="1597614">
                  <a:extLst>
                    <a:ext uri="{9D8B030D-6E8A-4147-A177-3AD203B41FA5}">
                      <a16:colId xmlns:a16="http://schemas.microsoft.com/office/drawing/2014/main" val="3239312336"/>
                    </a:ext>
                  </a:extLst>
                </a:gridCol>
                <a:gridCol w="989175">
                  <a:extLst>
                    <a:ext uri="{9D8B030D-6E8A-4147-A177-3AD203B41FA5}">
                      <a16:colId xmlns:a16="http://schemas.microsoft.com/office/drawing/2014/main" val="282894762"/>
                    </a:ext>
                  </a:extLst>
                </a:gridCol>
                <a:gridCol w="2021307">
                  <a:extLst>
                    <a:ext uri="{9D8B030D-6E8A-4147-A177-3AD203B41FA5}">
                      <a16:colId xmlns:a16="http://schemas.microsoft.com/office/drawing/2014/main" val="3574253935"/>
                    </a:ext>
                  </a:extLst>
                </a:gridCol>
              </a:tblGrid>
              <a:tr h="561018">
                <a:tc>
                  <a:txBody>
                    <a:bodyPr/>
                    <a:lstStyle/>
                    <a:p>
                      <a:r>
                        <a:rPr lang="en-US" sz="1400" u="sng" dirty="0"/>
                        <a:t>Month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Date Completed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u="sng" dirty="0"/>
                        <a:t>Time of Day / </a:t>
                      </a:r>
                    </a:p>
                    <a:p>
                      <a:r>
                        <a:rPr lang="en-US" sz="1200" u="sng" dirty="0"/>
                        <a:t>Night Completed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u="sng" dirty="0"/>
                        <a:t>Total Evacuation Time (Min.)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u="sng" dirty="0"/>
                        <a:t>Responsible Staff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u="sng" dirty="0"/>
                        <a:t>Number of People Evacuated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u="sng" dirty="0"/>
                        <a:t>Comments / Concerns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3336860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January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1773016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February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5188840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March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9779130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April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354325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May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196030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June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5676519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July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3514874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August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0684884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September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347367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October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260982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November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7116409"/>
                  </a:ext>
                </a:extLst>
              </a:tr>
              <a:tr h="371135">
                <a:tc>
                  <a:txBody>
                    <a:bodyPr/>
                    <a:lstStyle/>
                    <a:p>
                      <a:r>
                        <a:rPr lang="en-US" sz="1400" dirty="0"/>
                        <a:t>December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3397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503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049FE39-87B5-45EA-A10F-B8D5FADE36B7}"/>
</file>

<file path=customXml/itemProps2.xml><?xml version="1.0" encoding="utf-8"?>
<ds:datastoreItem xmlns:ds="http://schemas.openxmlformats.org/officeDocument/2006/customXml" ds:itemID="{E0D725C1-7672-44A6-AA72-33E654158530}"/>
</file>

<file path=customXml/itemProps3.xml><?xml version="1.0" encoding="utf-8"?>
<ds:datastoreItem xmlns:ds="http://schemas.openxmlformats.org/officeDocument/2006/customXml" ds:itemID="{EC706A8F-FDFA-4837-BB3E-179CD6A5EEB3}"/>
</file>

<file path=docMetadata/LabelInfo.xml><?xml version="1.0" encoding="utf-8"?>
<clbl:labelList xmlns:clbl="http://schemas.microsoft.com/office/2020/mipLabelMetadata">
  <clbl:label id="{620ae5a9-4ec1-4fa0-8641-5d9f386c7309}" enabled="0" method="" siteId="{620ae5a9-4ec1-4fa0-8641-5d9f386c730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67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Cox, Mary Beth (DBHDS)</dc:creator>
  <cp:lastModifiedBy>Cox, Mary Beth (DBHDS)</cp:lastModifiedBy>
  <cp:revision>2</cp:revision>
  <dcterms:created xsi:type="dcterms:W3CDTF">2025-08-28T14:54:07Z</dcterms:created>
  <dcterms:modified xsi:type="dcterms:W3CDTF">2025-09-02T17:54:05Z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