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89B225-3BCB-4800-94A1-3DA5398A640F}" v="2" dt="2025-09-02T17:37:07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40" autoAdjust="0"/>
  </p:normalViewPr>
  <p:slideViewPr>
    <p:cSldViewPr snapToGrid="0">
      <p:cViewPr varScale="1">
        <p:scale>
          <a:sx n="55" d="100"/>
          <a:sy n="55" d="100"/>
        </p:scale>
        <p:origin x="20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9689B225-3BCB-4800-94A1-3DA5398A640F}"/>
    <pc:docChg chg="delSld modSld">
      <pc:chgData name="Cox, Mary Beth (DBHDS)" userId="3fe8f8b1-bdce-4c65-8583-b7e326833c53" providerId="ADAL" clId="{9689B225-3BCB-4800-94A1-3DA5398A640F}" dt="2025-09-02T17:37:18.341" v="6" actId="14100"/>
      <pc:docMkLst>
        <pc:docMk/>
      </pc:docMkLst>
      <pc:sldChg chg="del">
        <pc:chgData name="Cox, Mary Beth (DBHDS)" userId="3fe8f8b1-bdce-4c65-8583-b7e326833c53" providerId="ADAL" clId="{9689B225-3BCB-4800-94A1-3DA5398A640F}" dt="2025-09-02T14:38:04.984" v="0" actId="47"/>
        <pc:sldMkLst>
          <pc:docMk/>
          <pc:sldMk cId="3553618429" sldId="256"/>
        </pc:sldMkLst>
      </pc:sldChg>
      <pc:sldChg chg="del">
        <pc:chgData name="Cox, Mary Beth (DBHDS)" userId="3fe8f8b1-bdce-4c65-8583-b7e326833c53" providerId="ADAL" clId="{9689B225-3BCB-4800-94A1-3DA5398A640F}" dt="2025-09-02T14:38:04.984" v="0" actId="47"/>
        <pc:sldMkLst>
          <pc:docMk/>
          <pc:sldMk cId="959289649" sldId="257"/>
        </pc:sldMkLst>
      </pc:sldChg>
      <pc:sldChg chg="modSp mod">
        <pc:chgData name="Cox, Mary Beth (DBHDS)" userId="3fe8f8b1-bdce-4c65-8583-b7e326833c53" providerId="ADAL" clId="{9689B225-3BCB-4800-94A1-3DA5398A640F}" dt="2025-09-02T17:37:18.341" v="6" actId="14100"/>
        <pc:sldMkLst>
          <pc:docMk/>
          <pc:sldMk cId="2787430739" sldId="258"/>
        </pc:sldMkLst>
        <pc:graphicFrameChg chg="mod modGraphic">
          <ac:chgData name="Cox, Mary Beth (DBHDS)" userId="3fe8f8b1-bdce-4c65-8583-b7e326833c53" providerId="ADAL" clId="{9689B225-3BCB-4800-94A1-3DA5398A640F}" dt="2025-09-02T17:37:18.341" v="6" actId="14100"/>
          <ac:graphicFrameMkLst>
            <pc:docMk/>
            <pc:sldMk cId="2787430739" sldId="258"/>
            <ac:graphicFrameMk id="5" creationId="{99A01472-902C-C0D1-0183-815418CFFEFF}"/>
          </ac:graphicFrameMkLst>
        </pc:graphicFrameChg>
      </pc:sldChg>
      <pc:sldChg chg="del">
        <pc:chgData name="Cox, Mary Beth (DBHDS)" userId="3fe8f8b1-bdce-4c65-8583-b7e326833c53" providerId="ADAL" clId="{9689B225-3BCB-4800-94A1-3DA5398A640F}" dt="2025-09-02T14:38:26.047" v="1" actId="47"/>
        <pc:sldMkLst>
          <pc:docMk/>
          <pc:sldMk cId="625503425" sldId="259"/>
        </pc:sldMkLst>
      </pc:sldChg>
      <pc:sldChg chg="del">
        <pc:chgData name="Cox, Mary Beth (DBHDS)" userId="3fe8f8b1-bdce-4c65-8583-b7e326833c53" providerId="ADAL" clId="{9689B225-3BCB-4800-94A1-3DA5398A640F}" dt="2025-09-02T14:38:26.047" v="1" actId="47"/>
        <pc:sldMkLst>
          <pc:docMk/>
          <pc:sldMk cId="2839887310" sldId="260"/>
        </pc:sldMkLst>
      </pc:sldChg>
      <pc:sldChg chg="del">
        <pc:chgData name="Cox, Mary Beth (DBHDS)" userId="3fe8f8b1-bdce-4c65-8583-b7e326833c53" providerId="ADAL" clId="{9689B225-3BCB-4800-94A1-3DA5398A640F}" dt="2025-09-02T14:38:26.047" v="1" actId="47"/>
        <pc:sldMkLst>
          <pc:docMk/>
          <pc:sldMk cId="383728803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BC21AD2D-E6C5-CDEC-2B44-747ECB85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6DFB8E-CDA1-7222-F040-85B5EBE8600C}"/>
              </a:ext>
            </a:extLst>
          </p:cNvPr>
          <p:cNvSpPr txBox="1">
            <a:spLocks/>
          </p:cNvSpPr>
          <p:nvPr userDrawn="1"/>
        </p:nvSpPr>
        <p:spPr>
          <a:xfrm>
            <a:off x="1677352" y="72114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40327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4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ED2623C5-46A8-1D88-7DD3-0FE20B6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A27EE-F6AD-4D3A-A902-DAB528E5B130}"/>
              </a:ext>
            </a:extLst>
          </p:cNvPr>
          <p:cNvSpPr txBox="1">
            <a:spLocks/>
          </p:cNvSpPr>
          <p:nvPr userDrawn="1"/>
        </p:nvSpPr>
        <p:spPr>
          <a:xfrm>
            <a:off x="1677352" y="7023305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1708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8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38220-FCA3-75BC-CD47-C76AEB7CC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505" y="278547"/>
            <a:ext cx="7327232" cy="696011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SAMPLE Meaningful Community Inclusion Data Tracker</a:t>
            </a:r>
            <a:br>
              <a:rPr lang="en-US" sz="2400" dirty="0"/>
            </a:br>
            <a:r>
              <a:rPr lang="en-US" sz="1800" dirty="0"/>
              <a:t>Year: ______________</a:t>
            </a:r>
            <a:br>
              <a:rPr lang="en-US" sz="1800" dirty="0"/>
            </a:br>
            <a:r>
              <a:rPr lang="en-US" sz="1800" dirty="0"/>
              <a:t>Goal: ____________________________________________</a:t>
            </a: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0D4D8C-2C47-CCF0-F812-A7376C8588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008577"/>
              </p:ext>
            </p:extLst>
          </p:nvPr>
        </p:nvGraphicFramePr>
        <p:xfrm>
          <a:off x="300789" y="1154114"/>
          <a:ext cx="9372603" cy="360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623">
                  <a:extLst>
                    <a:ext uri="{9D8B030D-6E8A-4147-A177-3AD203B41FA5}">
                      <a16:colId xmlns:a16="http://schemas.microsoft.com/office/drawing/2014/main" val="2687805759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67887418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2334023676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2932284446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698535804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3962435473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3019509397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3195513377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1735158862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2062113221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1081898632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3148202135"/>
                    </a:ext>
                  </a:extLst>
                </a:gridCol>
                <a:gridCol w="594165">
                  <a:extLst>
                    <a:ext uri="{9D8B030D-6E8A-4147-A177-3AD203B41FA5}">
                      <a16:colId xmlns:a16="http://schemas.microsoft.com/office/drawing/2014/main" val="1074934365"/>
                    </a:ext>
                  </a:extLst>
                </a:gridCol>
              </a:tblGrid>
              <a:tr h="266859">
                <a:tc>
                  <a:txBody>
                    <a:bodyPr/>
                    <a:lstStyle/>
                    <a:p>
                      <a:r>
                        <a:rPr lang="en-US" sz="1200" dirty="0"/>
                        <a:t>Individual Name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Jan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Feb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Mar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Apr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June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Aug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Sep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Oct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Nov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Dec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696726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947454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904845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173140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884984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230392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0114676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36067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519885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47202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140003"/>
                  </a:ext>
                </a:extLst>
              </a:tr>
              <a:tr h="30249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75618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9A01472-902C-C0D1-0183-815418CFF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96396"/>
              </p:ext>
            </p:extLst>
          </p:nvPr>
        </p:nvGraphicFramePr>
        <p:xfrm>
          <a:off x="300789" y="4935468"/>
          <a:ext cx="9372604" cy="1880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151">
                  <a:extLst>
                    <a:ext uri="{9D8B030D-6E8A-4147-A177-3AD203B41FA5}">
                      <a16:colId xmlns:a16="http://schemas.microsoft.com/office/drawing/2014/main" val="1477041093"/>
                    </a:ext>
                  </a:extLst>
                </a:gridCol>
                <a:gridCol w="2343151">
                  <a:extLst>
                    <a:ext uri="{9D8B030D-6E8A-4147-A177-3AD203B41FA5}">
                      <a16:colId xmlns:a16="http://schemas.microsoft.com/office/drawing/2014/main" val="1273773454"/>
                    </a:ext>
                  </a:extLst>
                </a:gridCol>
                <a:gridCol w="2343151">
                  <a:extLst>
                    <a:ext uri="{9D8B030D-6E8A-4147-A177-3AD203B41FA5}">
                      <a16:colId xmlns:a16="http://schemas.microsoft.com/office/drawing/2014/main" val="616648062"/>
                    </a:ext>
                  </a:extLst>
                </a:gridCol>
                <a:gridCol w="2343151">
                  <a:extLst>
                    <a:ext uri="{9D8B030D-6E8A-4147-A177-3AD203B41FA5}">
                      <a16:colId xmlns:a16="http://schemas.microsoft.com/office/drawing/2014/main" val="2253668757"/>
                    </a:ext>
                  </a:extLst>
                </a:gridCol>
              </a:tblGrid>
              <a:tr h="445800">
                <a:tc>
                  <a:txBody>
                    <a:bodyPr/>
                    <a:lstStyle/>
                    <a:p>
                      <a:r>
                        <a:rPr lang="en-US" sz="1400" dirty="0"/>
                        <a:t>Quarter 1 Analysis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Quarter 2 Analysis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Quarter 3 Analysis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Quarter 4 Analysis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069217"/>
                  </a:ext>
                </a:extLst>
              </a:tr>
              <a:tr h="75294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799426"/>
                  </a:ext>
                </a:extLst>
              </a:tr>
              <a:tr h="682226">
                <a:tc gridSpan="4">
                  <a:txBody>
                    <a:bodyPr/>
                    <a:lstStyle/>
                    <a:p>
                      <a:r>
                        <a:rPr lang="en-US" sz="1400" dirty="0"/>
                        <a:t>Annual Analysis: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715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43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03B80A-63A3-489E-9A7B-743D1A2299A7}"/>
</file>

<file path=customXml/itemProps2.xml><?xml version="1.0" encoding="utf-8"?>
<ds:datastoreItem xmlns:ds="http://schemas.openxmlformats.org/officeDocument/2006/customXml" ds:itemID="{CEFE907F-FE38-4EB7-9BDD-FC9695623679}"/>
</file>

<file path=customXml/itemProps3.xml><?xml version="1.0" encoding="utf-8"?>
<ds:datastoreItem xmlns:ds="http://schemas.openxmlformats.org/officeDocument/2006/customXml" ds:itemID="{606730D0-26B7-4FBA-9D46-0C2DCD28FF0C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43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SAMPLE Meaningful Community Inclusion Data Tracker Year: ______________ Goal: ____________________________________________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2025-08-28T14:54:07Z</dcterms:created>
  <dcterms:modified xsi:type="dcterms:W3CDTF">2025-09-02T17:37:22Z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