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x, Mary Beth (DBHDS)" userId="3fe8f8b1-bdce-4c65-8583-b7e326833c53" providerId="ADAL" clId="{84A48081-87F0-4F03-A8B0-E6A86FB9C055}"/>
    <pc:docChg chg="undo redo custSel modSld modMainMaster">
      <pc:chgData name="Cox, Mary Beth (DBHDS)" userId="3fe8f8b1-bdce-4c65-8583-b7e326833c53" providerId="ADAL" clId="{84A48081-87F0-4F03-A8B0-E6A86FB9C055}" dt="2025-08-28T16:58:54.583" v="59" actId="1076"/>
      <pc:docMkLst>
        <pc:docMk/>
      </pc:docMkLst>
      <pc:sldChg chg="addSp delSp modSp mod">
        <pc:chgData name="Cox, Mary Beth (DBHDS)" userId="3fe8f8b1-bdce-4c65-8583-b7e326833c53" providerId="ADAL" clId="{84A48081-87F0-4F03-A8B0-E6A86FB9C055}" dt="2025-08-28T16:57:50.124" v="46"/>
        <pc:sldMkLst>
          <pc:docMk/>
          <pc:sldMk cId="3524669004" sldId="257"/>
        </pc:sldMkLst>
        <pc:spChg chg="add mod">
          <ac:chgData name="Cox, Mary Beth (DBHDS)" userId="3fe8f8b1-bdce-4c65-8583-b7e326833c53" providerId="ADAL" clId="{84A48081-87F0-4F03-A8B0-E6A86FB9C055}" dt="2025-08-28T16:57:38.966" v="42" actId="1076"/>
          <ac:spMkLst>
            <pc:docMk/>
            <pc:sldMk cId="3524669004" sldId="257"/>
            <ac:spMk id="4" creationId="{2E3B5428-2FFA-AC2D-8022-8ACD0F2027A4}"/>
          </ac:spMkLst>
        </pc:spChg>
        <pc:spChg chg="add mod">
          <ac:chgData name="Cox, Mary Beth (DBHDS)" userId="3fe8f8b1-bdce-4c65-8583-b7e326833c53" providerId="ADAL" clId="{84A48081-87F0-4F03-A8B0-E6A86FB9C055}" dt="2025-08-28T16:57:50.124" v="46"/>
          <ac:spMkLst>
            <pc:docMk/>
            <pc:sldMk cId="3524669004" sldId="257"/>
            <ac:spMk id="5" creationId="{913DFB4C-5A65-F22F-1F32-0D087CBA96EC}"/>
          </ac:spMkLst>
        </pc:spChg>
        <pc:cxnChg chg="add mod">
          <ac:chgData name="Cox, Mary Beth (DBHDS)" userId="3fe8f8b1-bdce-4c65-8583-b7e326833c53" providerId="ADAL" clId="{84A48081-87F0-4F03-A8B0-E6A86FB9C055}" dt="2025-08-28T16:57:38.966" v="42" actId="1076"/>
          <ac:cxnSpMkLst>
            <pc:docMk/>
            <pc:sldMk cId="3524669004" sldId="257"/>
            <ac:cxnSpMk id="3" creationId="{5DD97542-922C-FD06-F2B0-EDE883FFFBC6}"/>
          </ac:cxnSpMkLst>
        </pc:cxnChg>
        <pc:cxnChg chg="mod">
          <ac:chgData name="Cox, Mary Beth (DBHDS)" userId="3fe8f8b1-bdce-4c65-8583-b7e326833c53" providerId="ADAL" clId="{84A48081-87F0-4F03-A8B0-E6A86FB9C055}" dt="2025-08-28T16:57:47.772" v="45" actId="1076"/>
          <ac:cxnSpMkLst>
            <pc:docMk/>
            <pc:sldMk cId="3524669004" sldId="257"/>
            <ac:cxnSpMk id="12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7:44.978" v="44" actId="1076"/>
          <ac:cxnSpMkLst>
            <pc:docMk/>
            <pc:sldMk cId="3524669004" sldId="257"/>
            <ac:cxnSpMk id="14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7:42.955" v="43" actId="1076"/>
          <ac:cxnSpMkLst>
            <pc:docMk/>
            <pc:sldMk cId="3524669004" sldId="257"/>
            <ac:cxnSpMk id="16" creationId="{00000000-0000-0000-0000-000000000000}"/>
          </ac:cxnSpMkLst>
        </pc:cxnChg>
      </pc:sldChg>
      <pc:sldChg chg="addSp modSp mod">
        <pc:chgData name="Cox, Mary Beth (DBHDS)" userId="3fe8f8b1-bdce-4c65-8583-b7e326833c53" providerId="ADAL" clId="{84A48081-87F0-4F03-A8B0-E6A86FB9C055}" dt="2025-08-28T16:58:54.583" v="59" actId="1076"/>
        <pc:sldMkLst>
          <pc:docMk/>
          <pc:sldMk cId="4105802975" sldId="258"/>
        </pc:sldMkLst>
        <pc:spChg chg="add mod">
          <ac:chgData name="Cox, Mary Beth (DBHDS)" userId="3fe8f8b1-bdce-4c65-8583-b7e326833c53" providerId="ADAL" clId="{84A48081-87F0-4F03-A8B0-E6A86FB9C055}" dt="2025-08-28T16:56:29.737" v="8" actId="1076"/>
          <ac:spMkLst>
            <pc:docMk/>
            <pc:sldMk cId="4105802975" sldId="258"/>
            <ac:spMk id="4" creationId="{2940039C-3B22-AF32-6F9F-2E616FA1A304}"/>
          </ac:spMkLst>
        </pc:spChg>
        <pc:spChg chg="mod">
          <ac:chgData name="Cox, Mary Beth (DBHDS)" userId="3fe8f8b1-bdce-4c65-8583-b7e326833c53" providerId="ADAL" clId="{84A48081-87F0-4F03-A8B0-E6A86FB9C055}" dt="2025-08-28T16:56:23.017" v="6" actId="1076"/>
          <ac:spMkLst>
            <pc:docMk/>
            <pc:sldMk cId="4105802975" sldId="258"/>
            <ac:spMk id="5" creationId="{34997F7C-8555-3B18-8FCA-63AE3CEDACBC}"/>
          </ac:spMkLst>
        </pc:spChg>
        <pc:spChg chg="add mod">
          <ac:chgData name="Cox, Mary Beth (DBHDS)" userId="3fe8f8b1-bdce-4c65-8583-b7e326833c53" providerId="ADAL" clId="{84A48081-87F0-4F03-A8B0-E6A86FB9C055}" dt="2025-08-28T16:57:10.411" v="38" actId="207"/>
          <ac:spMkLst>
            <pc:docMk/>
            <pc:sldMk cId="4105802975" sldId="258"/>
            <ac:spMk id="27" creationId="{F9374DB3-873B-E907-9F56-AE15AD92BA7A}"/>
          </ac:spMkLst>
        </pc:spChg>
        <pc:spChg chg="add mod">
          <ac:chgData name="Cox, Mary Beth (DBHDS)" userId="3fe8f8b1-bdce-4c65-8583-b7e326833c53" providerId="ADAL" clId="{84A48081-87F0-4F03-A8B0-E6A86FB9C055}" dt="2025-08-28T16:58:54.583" v="59" actId="1076"/>
          <ac:spMkLst>
            <pc:docMk/>
            <pc:sldMk cId="4105802975" sldId="258"/>
            <ac:spMk id="34" creationId="{11AD9F6A-FAF6-6233-7E5C-0D4873B23662}"/>
          </ac:spMkLst>
        </pc:spChg>
        <pc:cxnChg chg="mod">
          <ac:chgData name="Cox, Mary Beth (DBHDS)" userId="3fe8f8b1-bdce-4c65-8583-b7e326833c53" providerId="ADAL" clId="{84A48081-87F0-4F03-A8B0-E6A86FB9C055}" dt="2025-08-28T16:56:48.073" v="15" actId="1076"/>
          <ac:cxnSpMkLst>
            <pc:docMk/>
            <pc:sldMk cId="4105802975" sldId="258"/>
            <ac:cxnSpMk id="6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6:47.775" v="14" actId="1076"/>
          <ac:cxnSpMkLst>
            <pc:docMk/>
            <pc:sldMk cId="4105802975" sldId="258"/>
            <ac:cxnSpMk id="12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6:36.601" v="11" actId="1076"/>
          <ac:cxnSpMkLst>
            <pc:docMk/>
            <pc:sldMk cId="4105802975" sldId="258"/>
            <ac:cxnSpMk id="14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6:34.749" v="10" actId="1076"/>
          <ac:cxnSpMkLst>
            <pc:docMk/>
            <pc:sldMk cId="4105802975" sldId="258"/>
            <ac:cxnSpMk id="16" creationId="{00000000-0000-0000-0000-000000000000}"/>
          </ac:cxnSpMkLst>
        </pc:cxnChg>
      </pc:sldChg>
      <pc:sldChg chg="addSp delSp modSp mod">
        <pc:chgData name="Cox, Mary Beth (DBHDS)" userId="3fe8f8b1-bdce-4c65-8583-b7e326833c53" providerId="ADAL" clId="{84A48081-87F0-4F03-A8B0-E6A86FB9C055}" dt="2025-08-28T16:58:31.593" v="57" actId="1076"/>
        <pc:sldMkLst>
          <pc:docMk/>
          <pc:sldMk cId="4001371277" sldId="259"/>
        </pc:sldMkLst>
        <pc:spChg chg="add mod">
          <ac:chgData name="Cox, Mary Beth (DBHDS)" userId="3fe8f8b1-bdce-4c65-8583-b7e326833c53" providerId="ADAL" clId="{84A48081-87F0-4F03-A8B0-E6A86FB9C055}" dt="2025-08-28T16:57:53.275" v="47"/>
          <ac:spMkLst>
            <pc:docMk/>
            <pc:sldMk cId="4001371277" sldId="259"/>
            <ac:spMk id="3" creationId="{C686A3B0-BF37-0B4C-B0BB-C285372D5882}"/>
          </ac:spMkLst>
        </pc:spChg>
        <pc:picChg chg="add mod">
          <ac:chgData name="Cox, Mary Beth (DBHDS)" userId="3fe8f8b1-bdce-4c65-8583-b7e326833c53" providerId="ADAL" clId="{84A48081-87F0-4F03-A8B0-E6A86FB9C055}" dt="2025-08-28T16:58:31.593" v="57" actId="1076"/>
          <ac:picMkLst>
            <pc:docMk/>
            <pc:sldMk cId="4001371277" sldId="259"/>
            <ac:picMk id="7" creationId="{C926CD49-6434-EBCC-2AEC-A73ABA62CC87}"/>
          </ac:picMkLst>
        </pc:picChg>
        <pc:cxnChg chg="mod">
          <ac:chgData name="Cox, Mary Beth (DBHDS)" userId="3fe8f8b1-bdce-4c65-8583-b7e326833c53" providerId="ADAL" clId="{84A48081-87F0-4F03-A8B0-E6A86FB9C055}" dt="2025-08-28T16:58:26.335" v="55" actId="1076"/>
          <ac:cxnSpMkLst>
            <pc:docMk/>
            <pc:sldMk cId="4001371277" sldId="259"/>
            <ac:cxnSpMk id="12" creationId="{00000000-0000-0000-0000-000000000000}"/>
          </ac:cxnSpMkLst>
        </pc:cxnChg>
        <pc:cxnChg chg="mod">
          <ac:chgData name="Cox, Mary Beth (DBHDS)" userId="3fe8f8b1-bdce-4c65-8583-b7e326833c53" providerId="ADAL" clId="{84A48081-87F0-4F03-A8B0-E6A86FB9C055}" dt="2025-08-28T16:57:55.464" v="48" actId="1076"/>
          <ac:cxnSpMkLst>
            <pc:docMk/>
            <pc:sldMk cId="4001371277" sldId="259"/>
            <ac:cxnSpMk id="14" creationId="{00000000-0000-0000-0000-000000000000}"/>
          </ac:cxnSpMkLst>
        </pc:cxnChg>
      </pc:sldChg>
      <pc:sldMasterChg chg="modSldLayout">
        <pc:chgData name="Cox, Mary Beth (DBHDS)" userId="3fe8f8b1-bdce-4c65-8583-b7e326833c53" providerId="ADAL" clId="{84A48081-87F0-4F03-A8B0-E6A86FB9C055}" dt="2025-08-28T16:55:55.746" v="1"/>
        <pc:sldMasterMkLst>
          <pc:docMk/>
          <pc:sldMasterMk cId="3786385320" sldId="2147483648"/>
        </pc:sldMasterMkLst>
        <pc:sldLayoutChg chg="addSp modSp">
          <pc:chgData name="Cox, Mary Beth (DBHDS)" userId="3fe8f8b1-bdce-4c65-8583-b7e326833c53" providerId="ADAL" clId="{84A48081-87F0-4F03-A8B0-E6A86FB9C055}" dt="2025-08-28T16:55:51.163" v="0"/>
          <pc:sldLayoutMkLst>
            <pc:docMk/>
            <pc:sldMasterMk cId="3786385320" sldId="2147483648"/>
            <pc:sldLayoutMk cId="2949398750" sldId="2147483650"/>
          </pc:sldLayoutMkLst>
          <pc:picChg chg="add mod">
            <ac:chgData name="Cox, Mary Beth (DBHDS)" userId="3fe8f8b1-bdce-4c65-8583-b7e326833c53" providerId="ADAL" clId="{84A48081-87F0-4F03-A8B0-E6A86FB9C055}" dt="2025-08-28T16:55:51.163" v="0"/>
            <ac:picMkLst>
              <pc:docMk/>
              <pc:sldMasterMk cId="3786385320" sldId="2147483648"/>
              <pc:sldLayoutMk cId="2949398750" sldId="2147483650"/>
              <ac:picMk id="7" creationId="{D6ECD18A-744A-D9BF-FBA6-79CB14B4D044}"/>
            </ac:picMkLst>
          </pc:picChg>
        </pc:sldLayoutChg>
        <pc:sldLayoutChg chg="addSp modSp">
          <pc:chgData name="Cox, Mary Beth (DBHDS)" userId="3fe8f8b1-bdce-4c65-8583-b7e326833c53" providerId="ADAL" clId="{84A48081-87F0-4F03-A8B0-E6A86FB9C055}" dt="2025-08-28T16:55:55.746" v="1"/>
          <pc:sldLayoutMkLst>
            <pc:docMk/>
            <pc:sldMasterMk cId="3786385320" sldId="2147483648"/>
            <pc:sldLayoutMk cId="3449689373" sldId="2147483651"/>
          </pc:sldLayoutMkLst>
          <pc:picChg chg="add mod">
            <ac:chgData name="Cox, Mary Beth (DBHDS)" userId="3fe8f8b1-bdce-4c65-8583-b7e326833c53" providerId="ADAL" clId="{84A48081-87F0-4F03-A8B0-E6A86FB9C055}" dt="2025-08-28T16:55:55.746" v="1"/>
            <ac:picMkLst>
              <pc:docMk/>
              <pc:sldMasterMk cId="3786385320" sldId="2147483648"/>
              <pc:sldLayoutMk cId="3449689373" sldId="2147483651"/>
              <ac:picMk id="7" creationId="{2CD9B9A2-10C5-9EC1-EBC5-8523EE3FC4EE}"/>
            </ac:picMkLst>
          </pc:picChg>
        </pc:sldLayoutChg>
      </pc:sldMasterChg>
    </pc:docChg>
  </pc:docChgLst>
  <pc:docChgLst>
    <pc:chgData name="Cox, Mary Beth (DBHDS)" userId="3fe8f8b1-bdce-4c65-8583-b7e326833c53" providerId="ADAL" clId="{0465A62F-62EF-43CE-B53E-B5FBBC380D39}"/>
    <pc:docChg chg="undo custSel delSld modSld">
      <pc:chgData name="Cox, Mary Beth (DBHDS)" userId="3fe8f8b1-bdce-4c65-8583-b7e326833c53" providerId="ADAL" clId="{0465A62F-62EF-43CE-B53E-B5FBBC380D39}" dt="2024-09-25T17:49:19.524" v="5" actId="47"/>
      <pc:docMkLst>
        <pc:docMk/>
      </pc:docMkLst>
      <pc:sldChg chg="addSp delSp modSp mod">
        <pc:chgData name="Cox, Mary Beth (DBHDS)" userId="3fe8f8b1-bdce-4c65-8583-b7e326833c53" providerId="ADAL" clId="{0465A62F-62EF-43CE-B53E-B5FBBC380D39}" dt="2024-09-25T15:25:20.609" v="4" actId="14100"/>
        <pc:sldMkLst>
          <pc:docMk/>
          <pc:sldMk cId="3524669004" sldId="257"/>
        </pc:sldMkLst>
      </pc:sldChg>
      <pc:sldChg chg="del">
        <pc:chgData name="Cox, Mary Beth (DBHDS)" userId="3fe8f8b1-bdce-4c65-8583-b7e326833c53" providerId="ADAL" clId="{0465A62F-62EF-43CE-B53E-B5FBBC380D39}" dt="2024-09-25T17:49:19.524" v="5" actId="47"/>
        <pc:sldMkLst>
          <pc:docMk/>
          <pc:sldMk cId="1131061523" sldId="258"/>
        </pc:sldMkLst>
      </pc:sldChg>
    </pc:docChg>
  </pc:docChgLst>
  <pc:docChgLst>
    <pc:chgData name="Cox, Mary Beth (DBHDS)" userId="3fe8f8b1-bdce-4c65-8583-b7e326833c53" providerId="ADAL" clId="{8D2BCFC4-A5AC-42C9-AFFB-EF6257FDE307}"/>
    <pc:docChg chg="undo custSel addSld modSld">
      <pc:chgData name="Cox, Mary Beth (DBHDS)" userId="3fe8f8b1-bdce-4c65-8583-b7e326833c53" providerId="ADAL" clId="{8D2BCFC4-A5AC-42C9-AFFB-EF6257FDE307}" dt="2025-07-28T20:21:57.789" v="218" actId="20577"/>
      <pc:docMkLst>
        <pc:docMk/>
      </pc:docMkLst>
      <pc:sldChg chg="modSp mod">
        <pc:chgData name="Cox, Mary Beth (DBHDS)" userId="3fe8f8b1-bdce-4c65-8583-b7e326833c53" providerId="ADAL" clId="{8D2BCFC4-A5AC-42C9-AFFB-EF6257FDE307}" dt="2025-07-28T20:21:28.265" v="197" actId="14100"/>
        <pc:sldMkLst>
          <pc:docMk/>
          <pc:sldMk cId="3524669004" sldId="257"/>
        </pc:sldMkLst>
        <pc:spChg chg="mod">
          <ac:chgData name="Cox, Mary Beth (DBHDS)" userId="3fe8f8b1-bdce-4c65-8583-b7e326833c53" providerId="ADAL" clId="{8D2BCFC4-A5AC-42C9-AFFB-EF6257FDE307}" dt="2025-07-28T20:20:08.323" v="172" actId="115"/>
          <ac:spMkLst>
            <pc:docMk/>
            <pc:sldMk cId="3524669004" sldId="257"/>
            <ac:spMk id="2" creationId="{00000000-0000-0000-0000-000000000000}"/>
          </ac:spMkLst>
        </pc:spChg>
        <pc:spChg chg="mod">
          <ac:chgData name="Cox, Mary Beth (DBHDS)" userId="3fe8f8b1-bdce-4c65-8583-b7e326833c53" providerId="ADAL" clId="{8D2BCFC4-A5AC-42C9-AFFB-EF6257FDE307}" dt="2025-07-28T20:17:20.719" v="56" actId="20577"/>
          <ac:spMkLst>
            <pc:docMk/>
            <pc:sldMk cId="3524669004" sldId="257"/>
            <ac:spMk id="9" creationId="{00000000-0000-0000-0000-000000000000}"/>
          </ac:spMkLst>
        </pc:spChg>
        <pc:graphicFrameChg chg="mod modGraphic">
          <ac:chgData name="Cox, Mary Beth (DBHDS)" userId="3fe8f8b1-bdce-4c65-8583-b7e326833c53" providerId="ADAL" clId="{8D2BCFC4-A5AC-42C9-AFFB-EF6257FDE307}" dt="2025-07-28T20:21:28.265" v="197" actId="14100"/>
          <ac:graphicFrameMkLst>
            <pc:docMk/>
            <pc:sldMk cId="3524669004" sldId="257"/>
            <ac:graphicFrameMk id="8" creationId="{00000000-0000-0000-0000-000000000000}"/>
          </ac:graphicFrameMkLst>
        </pc:graphicFrameChg>
      </pc:sldChg>
      <pc:sldChg chg="addSp delSp modSp add mod">
        <pc:chgData name="Cox, Mary Beth (DBHDS)" userId="3fe8f8b1-bdce-4c65-8583-b7e326833c53" providerId="ADAL" clId="{8D2BCFC4-A5AC-42C9-AFFB-EF6257FDE307}" dt="2025-07-28T20:20:50.434" v="190" actId="1076"/>
        <pc:sldMkLst>
          <pc:docMk/>
          <pc:sldMk cId="4105802975" sldId="258"/>
        </pc:sldMkLst>
        <pc:spChg chg="add del mod">
          <ac:chgData name="Cox, Mary Beth (DBHDS)" userId="3fe8f8b1-bdce-4c65-8583-b7e326833c53" providerId="ADAL" clId="{8D2BCFC4-A5AC-42C9-AFFB-EF6257FDE307}" dt="2025-07-28T20:20:12.640" v="173" actId="114"/>
          <ac:spMkLst>
            <pc:docMk/>
            <pc:sldMk cId="4105802975" sldId="258"/>
            <ac:spMk id="2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19:28.960" v="105" actId="1076"/>
          <ac:spMkLst>
            <pc:docMk/>
            <pc:sldMk cId="4105802975" sldId="258"/>
            <ac:spMk id="5" creationId="{34997F7C-8555-3B18-8FCA-63AE3CEDACBC}"/>
          </ac:spMkLst>
        </pc:spChg>
        <pc:spChg chg="add del mod">
          <ac:chgData name="Cox, Mary Beth (DBHDS)" userId="3fe8f8b1-bdce-4c65-8583-b7e326833c53" providerId="ADAL" clId="{8D2BCFC4-A5AC-42C9-AFFB-EF6257FDE307}" dt="2025-07-28T20:19:04.476" v="96" actId="1076"/>
          <ac:spMkLst>
            <pc:docMk/>
            <pc:sldMk cId="4105802975" sldId="258"/>
            <ac:spMk id="7" creationId="{1A7E0802-3AA7-CE58-9CF5-163297728E23}"/>
          </ac:spMkLst>
        </pc:spChg>
        <pc:spChg chg="add del mod">
          <ac:chgData name="Cox, Mary Beth (DBHDS)" userId="3fe8f8b1-bdce-4c65-8583-b7e326833c53" providerId="ADAL" clId="{8D2BCFC4-A5AC-42C9-AFFB-EF6257FDE307}" dt="2025-07-28T20:17:14.295" v="39" actId="20577"/>
          <ac:spMkLst>
            <pc:docMk/>
            <pc:sldMk cId="4105802975" sldId="258"/>
            <ac:spMk id="9" creationId="{00000000-0000-0000-0000-000000000000}"/>
          </ac:spMkLst>
        </pc:spChg>
        <pc:spChg chg="add del">
          <ac:chgData name="Cox, Mary Beth (DBHDS)" userId="3fe8f8b1-bdce-4c65-8583-b7e326833c53" providerId="ADAL" clId="{8D2BCFC4-A5AC-42C9-AFFB-EF6257FDE307}" dt="2025-07-28T20:16:58.573" v="24" actId="478"/>
          <ac:spMkLst>
            <pc:docMk/>
            <pc:sldMk cId="4105802975" sldId="258"/>
            <ac:spMk id="10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19:04.476" v="96" actId="1076"/>
          <ac:spMkLst>
            <pc:docMk/>
            <pc:sldMk cId="4105802975" sldId="258"/>
            <ac:spMk id="11" creationId="{49B17739-0970-7F98-7CF0-6F597057F835}"/>
          </ac:spMkLst>
        </pc:spChg>
        <pc:spChg chg="add del mod">
          <ac:chgData name="Cox, Mary Beth (DBHDS)" userId="3fe8f8b1-bdce-4c65-8583-b7e326833c53" providerId="ADAL" clId="{8D2BCFC4-A5AC-42C9-AFFB-EF6257FDE307}" dt="2025-07-28T20:19:04.476" v="96" actId="1076"/>
          <ac:spMkLst>
            <pc:docMk/>
            <pc:sldMk cId="4105802975" sldId="258"/>
            <ac:spMk id="13" creationId="{21D07062-3DC8-8E84-6646-E8F0C79DC88A}"/>
          </ac:spMkLst>
        </pc:spChg>
        <pc:spChg chg="add del mod">
          <ac:chgData name="Cox, Mary Beth (DBHDS)" userId="3fe8f8b1-bdce-4c65-8583-b7e326833c53" providerId="ADAL" clId="{8D2BCFC4-A5AC-42C9-AFFB-EF6257FDE307}" dt="2025-07-28T20:20:50.434" v="190" actId="1076"/>
          <ac:spMkLst>
            <pc:docMk/>
            <pc:sldMk cId="4105802975" sldId="258"/>
            <ac:spMk id="15" creationId="{E54AA3B5-9C6F-4C38-2A88-A82EBFB30188}"/>
          </ac:spMkLst>
        </pc:spChg>
        <pc:spChg chg="add del">
          <ac:chgData name="Cox, Mary Beth (DBHDS)" userId="3fe8f8b1-bdce-4c65-8583-b7e326833c53" providerId="ADAL" clId="{8D2BCFC4-A5AC-42C9-AFFB-EF6257FDE307}" dt="2025-07-28T20:16:58.573" v="24" actId="478"/>
          <ac:spMkLst>
            <pc:docMk/>
            <pc:sldMk cId="4105802975" sldId="258"/>
            <ac:spMk id="17" creationId="{00000000-0000-0000-0000-000000000000}"/>
          </ac:spMkLst>
        </pc:spChg>
        <pc:spChg chg="add del">
          <ac:chgData name="Cox, Mary Beth (DBHDS)" userId="3fe8f8b1-bdce-4c65-8583-b7e326833c53" providerId="ADAL" clId="{8D2BCFC4-A5AC-42C9-AFFB-EF6257FDE307}" dt="2025-07-28T20:16:58.573" v="24" actId="478"/>
          <ac:spMkLst>
            <pc:docMk/>
            <pc:sldMk cId="4105802975" sldId="258"/>
            <ac:spMk id="18" creationId="{00000000-0000-0000-0000-000000000000}"/>
          </ac:spMkLst>
        </pc:spChg>
        <pc:spChg chg="add del">
          <ac:chgData name="Cox, Mary Beth (DBHDS)" userId="3fe8f8b1-bdce-4c65-8583-b7e326833c53" providerId="ADAL" clId="{8D2BCFC4-A5AC-42C9-AFFB-EF6257FDE307}" dt="2025-07-28T20:16:58.573" v="24" actId="478"/>
          <ac:spMkLst>
            <pc:docMk/>
            <pc:sldMk cId="4105802975" sldId="258"/>
            <ac:spMk id="19" creationId="{00000000-0000-0000-0000-000000000000}"/>
          </ac:spMkLst>
        </pc:spChg>
        <pc:spChg chg="add del">
          <ac:chgData name="Cox, Mary Beth (DBHDS)" userId="3fe8f8b1-bdce-4c65-8583-b7e326833c53" providerId="ADAL" clId="{8D2BCFC4-A5AC-42C9-AFFB-EF6257FDE307}" dt="2025-07-28T20:16:58.573" v="24" actId="478"/>
          <ac:spMkLst>
            <pc:docMk/>
            <pc:sldMk cId="4105802975" sldId="258"/>
            <ac:spMk id="20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21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19:27.594" v="104" actId="14100"/>
          <ac:spMkLst>
            <pc:docMk/>
            <pc:sldMk cId="4105802975" sldId="258"/>
            <ac:spMk id="22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20:37.068" v="183" actId="20577"/>
          <ac:spMkLst>
            <pc:docMk/>
            <pc:sldMk cId="4105802975" sldId="258"/>
            <ac:spMk id="23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20:45.529" v="188" actId="1076"/>
          <ac:spMkLst>
            <pc:docMk/>
            <pc:sldMk cId="4105802975" sldId="258"/>
            <ac:spMk id="24" creationId="{00000000-0000-0000-0000-000000000000}"/>
          </ac:spMkLst>
        </pc:spChg>
        <pc:spChg chg="add del mod">
          <ac:chgData name="Cox, Mary Beth (DBHDS)" userId="3fe8f8b1-bdce-4c65-8583-b7e326833c53" providerId="ADAL" clId="{8D2BCFC4-A5AC-42C9-AFFB-EF6257FDE307}" dt="2025-07-28T20:19:04.476" v="96" actId="1076"/>
          <ac:spMkLst>
            <pc:docMk/>
            <pc:sldMk cId="4105802975" sldId="258"/>
            <ac:spMk id="25" creationId="{00000000-0000-0000-0000-000000000000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28" creationId="{64CF6A16-C8F7-9392-A3BA-F2C2B368696B}"/>
          </ac:spMkLst>
        </pc:spChg>
        <pc:spChg chg="add mod">
          <ac:chgData name="Cox, Mary Beth (DBHDS)" userId="3fe8f8b1-bdce-4c65-8583-b7e326833c53" providerId="ADAL" clId="{8D2BCFC4-A5AC-42C9-AFFB-EF6257FDE307}" dt="2025-07-28T20:19:04.476" v="96" actId="1076"/>
          <ac:spMkLst>
            <pc:docMk/>
            <pc:sldMk cId="4105802975" sldId="258"/>
            <ac:spMk id="29" creationId="{E6F1BE1F-A937-D5CE-1A63-0B974F4B47C2}"/>
          </ac:spMkLst>
        </pc:spChg>
        <pc:spChg chg="add mod">
          <ac:chgData name="Cox, Mary Beth (DBHDS)" userId="3fe8f8b1-bdce-4c65-8583-b7e326833c53" providerId="ADAL" clId="{8D2BCFC4-A5AC-42C9-AFFB-EF6257FDE307}" dt="2025-07-28T20:20:48.985" v="189" actId="1076"/>
          <ac:spMkLst>
            <pc:docMk/>
            <pc:sldMk cId="4105802975" sldId="258"/>
            <ac:spMk id="30" creationId="{4AC22A2E-AA08-9B1A-085D-673634621948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1" creationId="{DDF545E6-C4E4-4B12-9D36-ABF5FEDCD8CC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2" creationId="{428BDDF3-7CCB-F517-68A1-920D45CCE8DE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3" creationId="{2FE0043A-1270-9165-AFB1-51F93258E9DB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5" creationId="{39C4DF34-42E9-58D5-DA2F-DD219C94F3A9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6" creationId="{A116D2A4-0673-B29A-0B64-5B64D56B5A77}"/>
          </ac:spMkLst>
        </pc:spChg>
        <pc:spChg chg="add mod">
          <ac:chgData name="Cox, Mary Beth (DBHDS)" userId="3fe8f8b1-bdce-4c65-8583-b7e326833c53" providerId="ADAL" clId="{8D2BCFC4-A5AC-42C9-AFFB-EF6257FDE307}" dt="2025-07-28T20:20:20.904" v="175" actId="1076"/>
          <ac:spMkLst>
            <pc:docMk/>
            <pc:sldMk cId="4105802975" sldId="258"/>
            <ac:spMk id="37" creationId="{1ACB4DFB-AA11-73B7-9212-532D4BB2BD4C}"/>
          </ac:spMkLst>
        </pc:spChg>
        <pc:cxnChg chg="add del">
          <ac:chgData name="Cox, Mary Beth (DBHDS)" userId="3fe8f8b1-bdce-4c65-8583-b7e326833c53" providerId="ADAL" clId="{8D2BCFC4-A5AC-42C9-AFFB-EF6257FDE307}" dt="2025-07-28T20:16:58.573" v="24" actId="478"/>
          <ac:cxnSpMkLst>
            <pc:docMk/>
            <pc:sldMk cId="4105802975" sldId="258"/>
            <ac:cxnSpMk id="6" creationId="{00000000-0000-0000-0000-000000000000}"/>
          </ac:cxnSpMkLst>
        </pc:cxnChg>
        <pc:cxnChg chg="add del">
          <ac:chgData name="Cox, Mary Beth (DBHDS)" userId="3fe8f8b1-bdce-4c65-8583-b7e326833c53" providerId="ADAL" clId="{8D2BCFC4-A5AC-42C9-AFFB-EF6257FDE307}" dt="2025-07-28T20:16:58.573" v="24" actId="478"/>
          <ac:cxnSpMkLst>
            <pc:docMk/>
            <pc:sldMk cId="4105802975" sldId="258"/>
            <ac:cxnSpMk id="12" creationId="{00000000-0000-0000-0000-000000000000}"/>
          </ac:cxnSpMkLst>
        </pc:cxnChg>
        <pc:cxnChg chg="add del">
          <ac:chgData name="Cox, Mary Beth (DBHDS)" userId="3fe8f8b1-bdce-4c65-8583-b7e326833c53" providerId="ADAL" clId="{8D2BCFC4-A5AC-42C9-AFFB-EF6257FDE307}" dt="2025-07-28T20:16:58.573" v="24" actId="478"/>
          <ac:cxnSpMkLst>
            <pc:docMk/>
            <pc:sldMk cId="4105802975" sldId="258"/>
            <ac:cxnSpMk id="14" creationId="{00000000-0000-0000-0000-000000000000}"/>
          </ac:cxnSpMkLst>
        </pc:cxnChg>
        <pc:cxnChg chg="add del">
          <ac:chgData name="Cox, Mary Beth (DBHDS)" userId="3fe8f8b1-bdce-4c65-8583-b7e326833c53" providerId="ADAL" clId="{8D2BCFC4-A5AC-42C9-AFFB-EF6257FDE307}" dt="2025-07-28T20:16:58.573" v="24" actId="478"/>
          <ac:cxnSpMkLst>
            <pc:docMk/>
            <pc:sldMk cId="4105802975" sldId="258"/>
            <ac:cxnSpMk id="16" creationId="{00000000-0000-0000-0000-000000000000}"/>
          </ac:cxnSpMkLst>
        </pc:cxnChg>
      </pc:sldChg>
      <pc:sldChg chg="modSp add mod">
        <pc:chgData name="Cox, Mary Beth (DBHDS)" userId="3fe8f8b1-bdce-4c65-8583-b7e326833c53" providerId="ADAL" clId="{8D2BCFC4-A5AC-42C9-AFFB-EF6257FDE307}" dt="2025-07-28T20:21:57.789" v="218" actId="20577"/>
        <pc:sldMkLst>
          <pc:docMk/>
          <pc:sldMk cId="4001371277" sldId="259"/>
        </pc:sldMkLst>
        <pc:graphicFrameChg chg="mod modGraphic">
          <ac:chgData name="Cox, Mary Beth (DBHDS)" userId="3fe8f8b1-bdce-4c65-8583-b7e326833c53" providerId="ADAL" clId="{8D2BCFC4-A5AC-42C9-AFFB-EF6257FDE307}" dt="2025-07-28T20:21:57.789" v="218" actId="20577"/>
          <ac:graphicFrameMkLst>
            <pc:docMk/>
            <pc:sldMk cId="4001371277" sldId="259"/>
            <ac:graphicFrameMk id="8" creationId="{00000000-0000-0000-0000-000000000000}"/>
          </ac:graphicFrameMkLst>
        </pc:graphicFrameChg>
      </pc:sldChg>
    </pc:docChg>
  </pc:docChgLst>
  <pc:docChgLst>
    <pc:chgData name="Laubach, Rebecca (DBHDS)" userId="400b639e-e5c1-4e1e-84e9-5e0055b105ef" providerId="ADAL" clId="{79A3FCD6-98D7-46F5-AF77-84CFAC4E0CA9}"/>
    <pc:docChg chg="modSld">
      <pc:chgData name="Laubach, Rebecca (DBHDS)" userId="400b639e-e5c1-4e1e-84e9-5e0055b105ef" providerId="ADAL" clId="{79A3FCD6-98D7-46F5-AF77-84CFAC4E0CA9}" dt="2025-09-11T11:58:25.296" v="137" actId="962"/>
      <pc:docMkLst>
        <pc:docMk/>
      </pc:docMkLst>
      <pc:sldChg chg="modSp mod">
        <pc:chgData name="Laubach, Rebecca (DBHDS)" userId="400b639e-e5c1-4e1e-84e9-5e0055b105ef" providerId="ADAL" clId="{79A3FCD6-98D7-46F5-AF77-84CFAC4E0CA9}" dt="2025-09-11T11:55:55.589" v="117" actId="13244"/>
        <pc:sldMkLst>
          <pc:docMk/>
          <pc:sldMk cId="3524669004" sldId="257"/>
        </pc:sldMkLst>
        <pc:spChg chg="ord">
          <ac:chgData name="Laubach, Rebecca (DBHDS)" userId="400b639e-e5c1-4e1e-84e9-5e0055b105ef" providerId="ADAL" clId="{79A3FCD6-98D7-46F5-AF77-84CFAC4E0CA9}" dt="2025-09-11T11:55:30.756" v="114" actId="13244"/>
          <ac:spMkLst>
            <pc:docMk/>
            <pc:sldMk cId="3524669004" sldId="257"/>
            <ac:spMk id="4" creationId="{2E3B5428-2FFA-AC2D-8022-8ACD0F2027A4}"/>
          </ac:spMkLst>
        </pc:spChg>
        <pc:spChg chg="mod ord">
          <ac:chgData name="Laubach, Rebecca (DBHDS)" userId="400b639e-e5c1-4e1e-84e9-5e0055b105ef" providerId="ADAL" clId="{79A3FCD6-98D7-46F5-AF77-84CFAC4E0CA9}" dt="2025-09-11T11:55:55.589" v="117" actId="13244"/>
          <ac:spMkLst>
            <pc:docMk/>
            <pc:sldMk cId="3524669004" sldId="257"/>
            <ac:spMk id="5" creationId="{913DFB4C-5A65-F22F-1F32-0D087CBA96EC}"/>
          </ac:spMkLst>
        </pc:spChg>
        <pc:spChg chg="mod">
          <ac:chgData name="Laubach, Rebecca (DBHDS)" userId="400b639e-e5c1-4e1e-84e9-5e0055b105ef" providerId="ADAL" clId="{79A3FCD6-98D7-46F5-AF77-84CFAC4E0CA9}" dt="2025-09-11T11:47:32.121" v="17" actId="207"/>
          <ac:spMkLst>
            <pc:docMk/>
            <pc:sldMk cId="3524669004" sldId="257"/>
            <ac:spMk id="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34.423" v="18" actId="207"/>
          <ac:spMkLst>
            <pc:docMk/>
            <pc:sldMk cId="3524669004" sldId="257"/>
            <ac:spMk id="10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36.670" v="19" actId="207"/>
          <ac:spMkLst>
            <pc:docMk/>
            <pc:sldMk cId="3524669004" sldId="257"/>
            <ac:spMk id="18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38.661" v="20" actId="207"/>
          <ac:spMkLst>
            <pc:docMk/>
            <pc:sldMk cId="3524669004" sldId="257"/>
            <ac:spMk id="1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40.488" v="21" actId="207"/>
          <ac:spMkLst>
            <pc:docMk/>
            <pc:sldMk cId="3524669004" sldId="257"/>
            <ac:spMk id="20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42.651" v="22" actId="207"/>
          <ac:spMkLst>
            <pc:docMk/>
            <pc:sldMk cId="3524669004" sldId="257"/>
            <ac:spMk id="21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5:12.953" v="110" actId="13244"/>
          <ac:spMkLst>
            <pc:docMk/>
            <pc:sldMk cId="3524669004" sldId="257"/>
            <ac:spMk id="22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5:15.720" v="111" actId="13244"/>
          <ac:spMkLst>
            <pc:docMk/>
            <pc:sldMk cId="3524669004" sldId="257"/>
            <ac:spMk id="23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5:18.291" v="112" actId="13244"/>
          <ac:spMkLst>
            <pc:docMk/>
            <pc:sldMk cId="3524669004" sldId="257"/>
            <ac:spMk id="24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5:21.425" v="113" actId="13244"/>
          <ac:spMkLst>
            <pc:docMk/>
            <pc:sldMk cId="3524669004" sldId="257"/>
            <ac:spMk id="25" creationId="{00000000-0000-0000-0000-000000000000}"/>
          </ac:spMkLst>
        </pc:spChg>
        <pc:cxnChg chg="mod ord">
          <ac:chgData name="Laubach, Rebecca (DBHDS)" userId="400b639e-e5c1-4e1e-84e9-5e0055b105ef" providerId="ADAL" clId="{79A3FCD6-98D7-46F5-AF77-84CFAC4E0CA9}" dt="2025-09-11T11:55:44.326" v="116" actId="13244"/>
          <ac:cxnSpMkLst>
            <pc:docMk/>
            <pc:sldMk cId="3524669004" sldId="257"/>
            <ac:cxnSpMk id="3" creationId="{5DD97542-922C-FD06-F2B0-EDE883FFFBC6}"/>
          </ac:cxnSpMkLst>
        </pc:cxnChg>
        <pc:cxnChg chg="mod">
          <ac:chgData name="Laubach, Rebecca (DBHDS)" userId="400b639e-e5c1-4e1e-84e9-5e0055b105ef" providerId="ADAL" clId="{79A3FCD6-98D7-46F5-AF77-84CFAC4E0CA9}" dt="2025-09-11T11:48:36.109" v="49" actId="962"/>
          <ac:cxnSpMkLst>
            <pc:docMk/>
            <pc:sldMk cId="3524669004" sldId="257"/>
            <ac:cxnSpMk id="12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48:36.823" v="50" actId="962"/>
          <ac:cxnSpMkLst>
            <pc:docMk/>
            <pc:sldMk cId="3524669004" sldId="257"/>
            <ac:cxnSpMk id="14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48:37.498" v="51" actId="962"/>
          <ac:cxnSpMkLst>
            <pc:docMk/>
            <pc:sldMk cId="3524669004" sldId="257"/>
            <ac:cxnSpMk id="16" creationId="{00000000-0000-0000-0000-000000000000}"/>
          </ac:cxnSpMkLst>
        </pc:cxnChg>
      </pc:sldChg>
      <pc:sldChg chg="modSp mod">
        <pc:chgData name="Laubach, Rebecca (DBHDS)" userId="400b639e-e5c1-4e1e-84e9-5e0055b105ef" providerId="ADAL" clId="{79A3FCD6-98D7-46F5-AF77-84CFAC4E0CA9}" dt="2025-09-11T11:58:25.296" v="137" actId="962"/>
        <pc:sldMkLst>
          <pc:docMk/>
          <pc:sldMk cId="4105802975" sldId="258"/>
        </pc:sldMkLst>
        <pc:spChg chg="mod ord">
          <ac:chgData name="Laubach, Rebecca (DBHDS)" userId="400b639e-e5c1-4e1e-84e9-5e0055b105ef" providerId="ADAL" clId="{79A3FCD6-98D7-46F5-AF77-84CFAC4E0CA9}" dt="2025-09-11T11:58:25.296" v="137" actId="962"/>
          <ac:spMkLst>
            <pc:docMk/>
            <pc:sldMk cId="4105802975" sldId="258"/>
            <ac:spMk id="4" creationId="{2940039C-3B22-AF32-6F9F-2E616FA1A304}"/>
          </ac:spMkLst>
        </pc:spChg>
        <pc:spChg chg="mod ord">
          <ac:chgData name="Laubach, Rebecca (DBHDS)" userId="400b639e-e5c1-4e1e-84e9-5e0055b105ef" providerId="ADAL" clId="{79A3FCD6-98D7-46F5-AF77-84CFAC4E0CA9}" dt="2025-09-11T11:50:30.072" v="61" actId="13244"/>
          <ac:spMkLst>
            <pc:docMk/>
            <pc:sldMk cId="4105802975" sldId="258"/>
            <ac:spMk id="5" creationId="{34997F7C-8555-3B18-8FCA-63AE3CEDACBC}"/>
          </ac:spMkLst>
        </pc:spChg>
        <pc:spChg chg="mod ord">
          <ac:chgData name="Laubach, Rebecca (DBHDS)" userId="400b639e-e5c1-4e1e-84e9-5e0055b105ef" providerId="ADAL" clId="{79A3FCD6-98D7-46F5-AF77-84CFAC4E0CA9}" dt="2025-09-11T11:50:54.309" v="63" actId="13244"/>
          <ac:spMkLst>
            <pc:docMk/>
            <pc:sldMk cId="4105802975" sldId="258"/>
            <ac:spMk id="7" creationId="{1A7E0802-3AA7-CE58-9CF5-163297728E23}"/>
          </ac:spMkLst>
        </pc:spChg>
        <pc:spChg chg="mod">
          <ac:chgData name="Laubach, Rebecca (DBHDS)" userId="400b639e-e5c1-4e1e-84e9-5e0055b105ef" providerId="ADAL" clId="{79A3FCD6-98D7-46F5-AF77-84CFAC4E0CA9}" dt="2025-09-11T11:46:37.076" v="0" actId="207"/>
          <ac:spMkLst>
            <pc:docMk/>
            <pc:sldMk cId="4105802975" sldId="258"/>
            <ac:spMk id="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6:44.958" v="1" actId="207"/>
          <ac:spMkLst>
            <pc:docMk/>
            <pc:sldMk cId="4105802975" sldId="258"/>
            <ac:spMk id="10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1:04.675" v="64" actId="13244"/>
          <ac:spMkLst>
            <pc:docMk/>
            <pc:sldMk cId="4105802975" sldId="258"/>
            <ac:spMk id="11" creationId="{49B17739-0970-7F98-7CF0-6F597057F835}"/>
          </ac:spMkLst>
        </pc:spChg>
        <pc:spChg chg="mod ord">
          <ac:chgData name="Laubach, Rebecca (DBHDS)" userId="400b639e-e5c1-4e1e-84e9-5e0055b105ef" providerId="ADAL" clId="{79A3FCD6-98D7-46F5-AF77-84CFAC4E0CA9}" dt="2025-09-11T11:51:27.448" v="67" actId="13244"/>
          <ac:spMkLst>
            <pc:docMk/>
            <pc:sldMk cId="4105802975" sldId="258"/>
            <ac:spMk id="13" creationId="{21D07062-3DC8-8E84-6646-E8F0C79DC88A}"/>
          </ac:spMkLst>
        </pc:spChg>
        <pc:spChg chg="ord">
          <ac:chgData name="Laubach, Rebecca (DBHDS)" userId="400b639e-e5c1-4e1e-84e9-5e0055b105ef" providerId="ADAL" clId="{79A3FCD6-98D7-46F5-AF77-84CFAC4E0CA9}" dt="2025-09-11T11:52:07.388" v="69" actId="13244"/>
          <ac:spMkLst>
            <pc:docMk/>
            <pc:sldMk cId="4105802975" sldId="258"/>
            <ac:spMk id="15" creationId="{E54AA3B5-9C6F-4C38-2A88-A82EBFB30188}"/>
          </ac:spMkLst>
        </pc:spChg>
        <pc:spChg chg="mod">
          <ac:chgData name="Laubach, Rebecca (DBHDS)" userId="400b639e-e5c1-4e1e-84e9-5e0055b105ef" providerId="ADAL" clId="{79A3FCD6-98D7-46F5-AF77-84CFAC4E0CA9}" dt="2025-09-11T11:46:48.823" v="2" actId="207"/>
          <ac:spMkLst>
            <pc:docMk/>
            <pc:sldMk cId="4105802975" sldId="258"/>
            <ac:spMk id="18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6:51.091" v="3" actId="207"/>
          <ac:spMkLst>
            <pc:docMk/>
            <pc:sldMk cId="4105802975" sldId="258"/>
            <ac:spMk id="1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6:53.452" v="4" actId="207"/>
          <ac:spMkLst>
            <pc:docMk/>
            <pc:sldMk cId="4105802975" sldId="258"/>
            <ac:spMk id="20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3:05.655" v="77" actId="13244"/>
          <ac:spMkLst>
            <pc:docMk/>
            <pc:sldMk cId="4105802975" sldId="258"/>
            <ac:spMk id="21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8:21.085" v="130" actId="962"/>
          <ac:spMkLst>
            <pc:docMk/>
            <pc:sldMk cId="4105802975" sldId="258"/>
            <ac:spMk id="22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4:29.442" v="93" actId="962"/>
          <ac:spMkLst>
            <pc:docMk/>
            <pc:sldMk cId="4105802975" sldId="258"/>
            <ac:spMk id="23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2:26.545" v="72" actId="13244"/>
          <ac:spMkLst>
            <pc:docMk/>
            <pc:sldMk cId="4105802975" sldId="258"/>
            <ac:spMk id="24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8:21.724" v="131" actId="962"/>
          <ac:spMkLst>
            <pc:docMk/>
            <pc:sldMk cId="4105802975" sldId="258"/>
            <ac:spMk id="25" creationId="{00000000-0000-0000-0000-000000000000}"/>
          </ac:spMkLst>
        </pc:spChg>
        <pc:spChg chg="ord">
          <ac:chgData name="Laubach, Rebecca (DBHDS)" userId="400b639e-e5c1-4e1e-84e9-5e0055b105ef" providerId="ADAL" clId="{79A3FCD6-98D7-46F5-AF77-84CFAC4E0CA9}" dt="2025-09-11T11:53:16.990" v="79" actId="13244"/>
          <ac:spMkLst>
            <pc:docMk/>
            <pc:sldMk cId="4105802975" sldId="258"/>
            <ac:spMk id="27" creationId="{F9374DB3-873B-E907-9F56-AE15AD92BA7A}"/>
          </ac:spMkLst>
        </pc:spChg>
        <pc:spChg chg="mod ord">
          <ac:chgData name="Laubach, Rebecca (DBHDS)" userId="400b639e-e5c1-4e1e-84e9-5e0055b105ef" providerId="ADAL" clId="{79A3FCD6-98D7-46F5-AF77-84CFAC4E0CA9}" dt="2025-09-11T11:52:18.437" v="71" actId="13244"/>
          <ac:spMkLst>
            <pc:docMk/>
            <pc:sldMk cId="4105802975" sldId="258"/>
            <ac:spMk id="28" creationId="{64CF6A16-C8F7-9392-A3BA-F2C2B368696B}"/>
          </ac:spMkLst>
        </pc:spChg>
        <pc:spChg chg="mod ord">
          <ac:chgData name="Laubach, Rebecca (DBHDS)" userId="400b639e-e5c1-4e1e-84e9-5e0055b105ef" providerId="ADAL" clId="{79A3FCD6-98D7-46F5-AF77-84CFAC4E0CA9}" dt="2025-09-11T11:58:22.272" v="132" actId="962"/>
          <ac:spMkLst>
            <pc:docMk/>
            <pc:sldMk cId="4105802975" sldId="258"/>
            <ac:spMk id="29" creationId="{E6F1BE1F-A937-D5CE-1A63-0B974F4B47C2}"/>
          </ac:spMkLst>
        </pc:spChg>
        <pc:spChg chg="mod ord">
          <ac:chgData name="Laubach, Rebecca (DBHDS)" userId="400b639e-e5c1-4e1e-84e9-5e0055b105ef" providerId="ADAL" clId="{79A3FCD6-98D7-46F5-AF77-84CFAC4E0CA9}" dt="2025-09-11T11:58:22.808" v="133" actId="962"/>
          <ac:spMkLst>
            <pc:docMk/>
            <pc:sldMk cId="4105802975" sldId="258"/>
            <ac:spMk id="30" creationId="{4AC22A2E-AA08-9B1A-085D-673634621948}"/>
          </ac:spMkLst>
        </pc:spChg>
        <pc:spChg chg="mod ord">
          <ac:chgData name="Laubach, Rebecca (DBHDS)" userId="400b639e-e5c1-4e1e-84e9-5e0055b105ef" providerId="ADAL" clId="{79A3FCD6-98D7-46F5-AF77-84CFAC4E0CA9}" dt="2025-09-11T11:52:30.687" v="73" actId="13244"/>
          <ac:spMkLst>
            <pc:docMk/>
            <pc:sldMk cId="4105802975" sldId="258"/>
            <ac:spMk id="31" creationId="{DDF545E6-C4E4-4B12-9D36-ABF5FEDCD8CC}"/>
          </ac:spMkLst>
        </pc:spChg>
        <pc:spChg chg="mod ord">
          <ac:chgData name="Laubach, Rebecca (DBHDS)" userId="400b639e-e5c1-4e1e-84e9-5e0055b105ef" providerId="ADAL" clId="{79A3FCD6-98D7-46F5-AF77-84CFAC4E0CA9}" dt="2025-09-11T11:58:23.322" v="134" actId="962"/>
          <ac:spMkLst>
            <pc:docMk/>
            <pc:sldMk cId="4105802975" sldId="258"/>
            <ac:spMk id="32" creationId="{428BDDF3-7CCB-F517-68A1-920D45CCE8DE}"/>
          </ac:spMkLst>
        </pc:spChg>
        <pc:spChg chg="mod ord">
          <ac:chgData name="Laubach, Rebecca (DBHDS)" userId="400b639e-e5c1-4e1e-84e9-5e0055b105ef" providerId="ADAL" clId="{79A3FCD6-98D7-46F5-AF77-84CFAC4E0CA9}" dt="2025-09-11T11:52:46.040" v="75" actId="13244"/>
          <ac:spMkLst>
            <pc:docMk/>
            <pc:sldMk cId="4105802975" sldId="258"/>
            <ac:spMk id="33" creationId="{2FE0043A-1270-9165-AFB1-51F93258E9DB}"/>
          </ac:spMkLst>
        </pc:spChg>
        <pc:spChg chg="mod">
          <ac:chgData name="Laubach, Rebecca (DBHDS)" userId="400b639e-e5c1-4e1e-84e9-5e0055b105ef" providerId="ADAL" clId="{79A3FCD6-98D7-46F5-AF77-84CFAC4E0CA9}" dt="2025-09-11T11:47:27.674" v="16" actId="207"/>
          <ac:spMkLst>
            <pc:docMk/>
            <pc:sldMk cId="4105802975" sldId="258"/>
            <ac:spMk id="34" creationId="{11AD9F6A-FAF6-6233-7E5C-0D4873B23662}"/>
          </ac:spMkLst>
        </pc:spChg>
        <pc:spChg chg="mod ord">
          <ac:chgData name="Laubach, Rebecca (DBHDS)" userId="400b639e-e5c1-4e1e-84e9-5e0055b105ef" providerId="ADAL" clId="{79A3FCD6-98D7-46F5-AF77-84CFAC4E0CA9}" dt="2025-09-11T11:58:24.190" v="135" actId="962"/>
          <ac:spMkLst>
            <pc:docMk/>
            <pc:sldMk cId="4105802975" sldId="258"/>
            <ac:spMk id="35" creationId="{39C4DF34-42E9-58D5-DA2F-DD219C94F3A9}"/>
          </ac:spMkLst>
        </pc:spChg>
        <pc:spChg chg="mod ord">
          <ac:chgData name="Laubach, Rebecca (DBHDS)" userId="400b639e-e5c1-4e1e-84e9-5e0055b105ef" providerId="ADAL" clId="{79A3FCD6-98D7-46F5-AF77-84CFAC4E0CA9}" dt="2025-09-11T11:53:10.905" v="78" actId="13244"/>
          <ac:spMkLst>
            <pc:docMk/>
            <pc:sldMk cId="4105802975" sldId="258"/>
            <ac:spMk id="36" creationId="{A116D2A4-0673-B29A-0B64-5B64D56B5A77}"/>
          </ac:spMkLst>
        </pc:spChg>
        <pc:spChg chg="mod ord">
          <ac:chgData name="Laubach, Rebecca (DBHDS)" userId="400b639e-e5c1-4e1e-84e9-5e0055b105ef" providerId="ADAL" clId="{79A3FCD6-98D7-46F5-AF77-84CFAC4E0CA9}" dt="2025-09-11T11:58:24.764" v="136" actId="962"/>
          <ac:spMkLst>
            <pc:docMk/>
            <pc:sldMk cId="4105802975" sldId="258"/>
            <ac:spMk id="37" creationId="{1ACB4DFB-AA11-73B7-9212-532D4BB2BD4C}"/>
          </ac:spMkLst>
        </pc:spChg>
        <pc:cxnChg chg="mod ord">
          <ac:chgData name="Laubach, Rebecca (DBHDS)" userId="400b639e-e5c1-4e1e-84e9-5e0055b105ef" providerId="ADAL" clId="{79A3FCD6-98D7-46F5-AF77-84CFAC4E0CA9}" dt="2025-09-11T11:57:35.858" v="126" actId="962"/>
          <ac:cxnSpMkLst>
            <pc:docMk/>
            <pc:sldMk cId="4105802975" sldId="258"/>
            <ac:cxnSpMk id="6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57:37.622" v="127" actId="962"/>
          <ac:cxnSpMkLst>
            <pc:docMk/>
            <pc:sldMk cId="4105802975" sldId="258"/>
            <ac:cxnSpMk id="12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57:38.396" v="128" actId="962"/>
          <ac:cxnSpMkLst>
            <pc:docMk/>
            <pc:sldMk cId="4105802975" sldId="258"/>
            <ac:cxnSpMk id="14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57:39.158" v="129" actId="962"/>
          <ac:cxnSpMkLst>
            <pc:docMk/>
            <pc:sldMk cId="4105802975" sldId="258"/>
            <ac:cxnSpMk id="16" creationId="{00000000-0000-0000-0000-000000000000}"/>
          </ac:cxnSpMkLst>
        </pc:cxnChg>
      </pc:sldChg>
      <pc:sldChg chg="modSp mod">
        <pc:chgData name="Laubach, Rebecca (DBHDS)" userId="400b639e-e5c1-4e1e-84e9-5e0055b105ef" providerId="ADAL" clId="{79A3FCD6-98D7-46F5-AF77-84CFAC4E0CA9}" dt="2025-09-11T11:57:16.910" v="125" actId="13244"/>
        <pc:sldMkLst>
          <pc:docMk/>
          <pc:sldMk cId="4001371277" sldId="259"/>
        </pc:sldMkLst>
        <pc:spChg chg="mod">
          <ac:chgData name="Laubach, Rebecca (DBHDS)" userId="400b639e-e5c1-4e1e-84e9-5e0055b105ef" providerId="ADAL" clId="{79A3FCD6-98D7-46F5-AF77-84CFAC4E0CA9}" dt="2025-09-11T11:50:05.373" v="60" actId="20577"/>
          <ac:spMkLst>
            <pc:docMk/>
            <pc:sldMk cId="4001371277" sldId="259"/>
            <ac:spMk id="2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7:16.910" v="125" actId="13244"/>
          <ac:spMkLst>
            <pc:docMk/>
            <pc:sldMk cId="4001371277" sldId="259"/>
            <ac:spMk id="3" creationId="{C686A3B0-BF37-0B4C-B0BB-C285372D5882}"/>
          </ac:spMkLst>
        </pc:spChg>
        <pc:spChg chg="mod">
          <ac:chgData name="Laubach, Rebecca (DBHDS)" userId="400b639e-e5c1-4e1e-84e9-5e0055b105ef" providerId="ADAL" clId="{79A3FCD6-98D7-46F5-AF77-84CFAC4E0CA9}" dt="2025-09-11T11:47:53.774" v="27" actId="207"/>
          <ac:spMkLst>
            <pc:docMk/>
            <pc:sldMk cId="4001371277" sldId="259"/>
            <ac:spMk id="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55.522" v="28" actId="207"/>
          <ac:spMkLst>
            <pc:docMk/>
            <pc:sldMk cId="4001371277" sldId="259"/>
            <ac:spMk id="10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57.251" v="29" actId="207"/>
          <ac:spMkLst>
            <pc:docMk/>
            <pc:sldMk cId="4001371277" sldId="259"/>
            <ac:spMk id="18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7:59.237" v="30" actId="207"/>
          <ac:spMkLst>
            <pc:docMk/>
            <pc:sldMk cId="4001371277" sldId="259"/>
            <ac:spMk id="19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8:01.243" v="31" actId="207"/>
          <ac:spMkLst>
            <pc:docMk/>
            <pc:sldMk cId="4001371277" sldId="259"/>
            <ac:spMk id="20" creationId="{00000000-0000-0000-0000-000000000000}"/>
          </ac:spMkLst>
        </pc:spChg>
        <pc:spChg chg="mod">
          <ac:chgData name="Laubach, Rebecca (DBHDS)" userId="400b639e-e5c1-4e1e-84e9-5e0055b105ef" providerId="ADAL" clId="{79A3FCD6-98D7-46F5-AF77-84CFAC4E0CA9}" dt="2025-09-11T11:48:03.207" v="32" actId="207"/>
          <ac:spMkLst>
            <pc:docMk/>
            <pc:sldMk cId="4001371277" sldId="259"/>
            <ac:spMk id="21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6:30.287" v="118" actId="13244"/>
          <ac:spMkLst>
            <pc:docMk/>
            <pc:sldMk cId="4001371277" sldId="259"/>
            <ac:spMk id="22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6:32.596" v="119" actId="13244"/>
          <ac:spMkLst>
            <pc:docMk/>
            <pc:sldMk cId="4001371277" sldId="259"/>
            <ac:spMk id="23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6:34.821" v="120" actId="13244"/>
          <ac:spMkLst>
            <pc:docMk/>
            <pc:sldMk cId="4001371277" sldId="259"/>
            <ac:spMk id="24" creationId="{00000000-0000-0000-0000-000000000000}"/>
          </ac:spMkLst>
        </pc:spChg>
        <pc:spChg chg="mod ord">
          <ac:chgData name="Laubach, Rebecca (DBHDS)" userId="400b639e-e5c1-4e1e-84e9-5e0055b105ef" providerId="ADAL" clId="{79A3FCD6-98D7-46F5-AF77-84CFAC4E0CA9}" dt="2025-09-11T11:56:37.725" v="121" actId="13244"/>
          <ac:spMkLst>
            <pc:docMk/>
            <pc:sldMk cId="4001371277" sldId="259"/>
            <ac:spMk id="25" creationId="{00000000-0000-0000-0000-000000000000}"/>
          </ac:spMkLst>
        </pc:spChg>
        <pc:picChg chg="mod ord">
          <ac:chgData name="Laubach, Rebecca (DBHDS)" userId="400b639e-e5c1-4e1e-84e9-5e0055b105ef" providerId="ADAL" clId="{79A3FCD6-98D7-46F5-AF77-84CFAC4E0CA9}" dt="2025-09-11T11:57:08.160" v="124" actId="13244"/>
          <ac:picMkLst>
            <pc:docMk/>
            <pc:sldMk cId="4001371277" sldId="259"/>
            <ac:picMk id="7" creationId="{C926CD49-6434-EBCC-2AEC-A73ABA62CC87}"/>
          </ac:picMkLst>
        </pc:picChg>
        <pc:cxnChg chg="mod">
          <ac:chgData name="Laubach, Rebecca (DBHDS)" userId="400b639e-e5c1-4e1e-84e9-5e0055b105ef" providerId="ADAL" clId="{79A3FCD6-98D7-46F5-AF77-84CFAC4E0CA9}" dt="2025-09-11T11:48:41.984" v="54" actId="962"/>
          <ac:cxnSpMkLst>
            <pc:docMk/>
            <pc:sldMk cId="4001371277" sldId="259"/>
            <ac:cxnSpMk id="12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48:43.228" v="55" actId="962"/>
          <ac:cxnSpMkLst>
            <pc:docMk/>
            <pc:sldMk cId="4001371277" sldId="259"/>
            <ac:cxnSpMk id="14" creationId="{00000000-0000-0000-0000-000000000000}"/>
          </ac:cxnSpMkLst>
        </pc:cxnChg>
        <pc:cxnChg chg="mod">
          <ac:chgData name="Laubach, Rebecca (DBHDS)" userId="400b639e-e5c1-4e1e-84e9-5e0055b105ef" providerId="ADAL" clId="{79A3FCD6-98D7-46F5-AF77-84CFAC4E0CA9}" dt="2025-09-11T11:48:43.990" v="56" actId="962"/>
          <ac:cxnSpMkLst>
            <pc:docMk/>
            <pc:sldMk cId="4001371277" sldId="259"/>
            <ac:cxnSpMk id="16" creationId="{00000000-0000-0000-0000-000000000000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630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5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61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D6ECD18A-744A-D9BF-FBA6-79CB14B4D0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398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picture containing text, clipart&#10;&#10;AI-generated content may be incorrect.">
            <a:extLst>
              <a:ext uri="{FF2B5EF4-FFF2-40B4-BE49-F238E27FC236}">
                <a16:creationId xmlns:a16="http://schemas.microsoft.com/office/drawing/2014/main" id="{2CD9B9A2-10C5-9EC1-EBC5-8523EE3FC4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41" y="90507"/>
            <a:ext cx="2211523" cy="6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968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96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8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874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94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82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23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0B329A-B440-4F2C-ADBB-D87DC55E8741}" type="datetimeFigureOut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B668F7-EA50-4BD5-84CF-4890CC8FD3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85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29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Process Map / Flow Chart Template</a:t>
            </a:r>
            <a:br>
              <a:rPr lang="en-US" sz="2800" b="1" dirty="0"/>
            </a:br>
            <a:r>
              <a:rPr lang="en-US" sz="2800" b="1" i="1" dirty="0"/>
              <a:t>Use the Symbols to Build Your Own Map</a:t>
            </a:r>
          </a:p>
        </p:txBody>
      </p:sp>
      <p:sp>
        <p:nvSpPr>
          <p:cNvPr id="5" name="Rounded Rectangle 8">
            <a:extLst>
              <a:ext uri="{FF2B5EF4-FFF2-40B4-BE49-F238E27FC236}">
                <a16:creationId xmlns:a16="http://schemas.microsoft.com/office/drawing/2014/main" id="{34997F7C-8555-3B18-8FCA-63AE3CEDACBC}"/>
              </a:ext>
            </a:extLst>
          </p:cNvPr>
          <p:cNvSpPr/>
          <p:nvPr/>
        </p:nvSpPr>
        <p:spPr>
          <a:xfrm>
            <a:off x="1350393" y="1298324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</a:t>
            </a:r>
          </a:p>
        </p:txBody>
      </p:sp>
      <p:sp>
        <p:nvSpPr>
          <p:cNvPr id="22" name="Right Arrow 2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43200" y="1427023"/>
            <a:ext cx="945818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7E0802-3AA7-CE58-9CF5-163297728E23}"/>
              </a:ext>
            </a:extLst>
          </p:cNvPr>
          <p:cNvSpPr/>
          <p:nvPr/>
        </p:nvSpPr>
        <p:spPr>
          <a:xfrm>
            <a:off x="3854276" y="1334040"/>
            <a:ext cx="1302023" cy="629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Step</a:t>
            </a:r>
          </a:p>
        </p:txBody>
      </p:sp>
      <p:sp>
        <p:nvSpPr>
          <p:cNvPr id="25" name="Right Arrow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19251" y="1427023"/>
            <a:ext cx="789159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9B17739-0970-7F98-7CF0-6F597057F835}"/>
              </a:ext>
            </a:extLst>
          </p:cNvPr>
          <p:cNvSpPr/>
          <p:nvPr/>
        </p:nvSpPr>
        <p:spPr>
          <a:xfrm>
            <a:off x="6127026" y="1370617"/>
            <a:ext cx="1302023" cy="629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Step</a:t>
            </a:r>
          </a:p>
        </p:txBody>
      </p:sp>
      <p:sp>
        <p:nvSpPr>
          <p:cNvPr id="29" name="Right Arrow 24">
            <a:extLst>
              <a:ext uri="{FF2B5EF4-FFF2-40B4-BE49-F238E27FC236}">
                <a16:creationId xmlns:a16="http://schemas.microsoft.com/office/drawing/2014/main" id="{E6F1BE1F-A937-D5CE-1A63-0B974F4B4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10617" y="1427023"/>
            <a:ext cx="789159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1D07062-3DC8-8E84-6646-E8F0C79DC88A}"/>
              </a:ext>
            </a:extLst>
          </p:cNvPr>
          <p:cNvSpPr/>
          <p:nvPr/>
        </p:nvSpPr>
        <p:spPr>
          <a:xfrm>
            <a:off x="8457750" y="1370617"/>
            <a:ext cx="1302023" cy="629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Step</a:t>
            </a:r>
          </a:p>
        </p:txBody>
      </p:sp>
      <p:sp>
        <p:nvSpPr>
          <p:cNvPr id="30" name="Right Arrow 24">
            <a:extLst>
              <a:ext uri="{FF2B5EF4-FFF2-40B4-BE49-F238E27FC236}">
                <a16:creationId xmlns:a16="http://schemas.microsoft.com/office/drawing/2014/main" id="{4AC22A2E-AA08-9B1A-085D-6736346219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8954988" y="2157056"/>
            <a:ext cx="652571" cy="44019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E54AA3B5-9C6F-4C38-2A88-A82EBFB30188}"/>
              </a:ext>
            </a:extLst>
          </p:cNvPr>
          <p:cNvSpPr/>
          <p:nvPr/>
        </p:nvSpPr>
        <p:spPr>
          <a:xfrm>
            <a:off x="8640200" y="2754348"/>
            <a:ext cx="1282145" cy="93308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Decision point</a:t>
            </a:r>
          </a:p>
        </p:txBody>
      </p:sp>
      <p:sp>
        <p:nvSpPr>
          <p:cNvPr id="23" name="Right Arrow 2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 flipH="1">
            <a:off x="7241739" y="3038220"/>
            <a:ext cx="1302022" cy="5747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IF YES</a:t>
            </a:r>
          </a:p>
        </p:txBody>
      </p:sp>
      <p:sp>
        <p:nvSpPr>
          <p:cNvPr id="28" name="Rounded Rectangle 8">
            <a:extLst>
              <a:ext uri="{FF2B5EF4-FFF2-40B4-BE49-F238E27FC236}">
                <a16:creationId xmlns:a16="http://schemas.microsoft.com/office/drawing/2014/main" id="{64CF6A16-C8F7-9392-A3BA-F2C2B368696B}"/>
              </a:ext>
            </a:extLst>
          </p:cNvPr>
          <p:cNvSpPr/>
          <p:nvPr/>
        </p:nvSpPr>
        <p:spPr>
          <a:xfrm>
            <a:off x="5775586" y="2966499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Stop</a:t>
            </a:r>
          </a:p>
        </p:txBody>
      </p:sp>
      <p:sp>
        <p:nvSpPr>
          <p:cNvPr id="24" name="Right Arrow 23"/>
          <p:cNvSpPr/>
          <p:nvPr/>
        </p:nvSpPr>
        <p:spPr>
          <a:xfrm rot="5400000">
            <a:off x="8970892" y="3911207"/>
            <a:ext cx="756141" cy="4642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IF NO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DF545E6-C4E4-4B12-9D36-ABF5FEDCD8CC}"/>
              </a:ext>
            </a:extLst>
          </p:cNvPr>
          <p:cNvSpPr/>
          <p:nvPr/>
        </p:nvSpPr>
        <p:spPr>
          <a:xfrm>
            <a:off x="8410164" y="4594740"/>
            <a:ext cx="1302023" cy="6293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Step</a:t>
            </a:r>
          </a:p>
        </p:txBody>
      </p:sp>
      <p:sp>
        <p:nvSpPr>
          <p:cNvPr id="32" name="Right Arrow 24">
            <a:extLst>
              <a:ext uri="{FF2B5EF4-FFF2-40B4-BE49-F238E27FC236}">
                <a16:creationId xmlns:a16="http://schemas.microsoft.com/office/drawing/2014/main" id="{428BDDF3-7CCB-F517-68A1-920D45CCE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7498171" y="4732260"/>
            <a:ext cx="789159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3" name="Flowchart: Document 32">
            <a:extLst>
              <a:ext uri="{FF2B5EF4-FFF2-40B4-BE49-F238E27FC236}">
                <a16:creationId xmlns:a16="http://schemas.microsoft.com/office/drawing/2014/main" id="{2FE0043A-1270-9165-AFB1-51F93258E9DB}"/>
              </a:ext>
            </a:extLst>
          </p:cNvPr>
          <p:cNvSpPr/>
          <p:nvPr/>
        </p:nvSpPr>
        <p:spPr>
          <a:xfrm>
            <a:off x="6471998" y="4682621"/>
            <a:ext cx="863045" cy="65041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35" name="Right Arrow 24">
            <a:extLst>
              <a:ext uri="{FF2B5EF4-FFF2-40B4-BE49-F238E27FC236}">
                <a16:creationId xmlns:a16="http://schemas.microsoft.com/office/drawing/2014/main" id="{39C4DF34-42E9-58D5-DA2F-DD219C94F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5571259" y="4752671"/>
            <a:ext cx="789159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21" name="Can 20"/>
          <p:cNvSpPr/>
          <p:nvPr/>
        </p:nvSpPr>
        <p:spPr>
          <a:xfrm>
            <a:off x="4539171" y="4624857"/>
            <a:ext cx="1000531" cy="737087"/>
          </a:xfrm>
          <a:prstGeom prst="can">
            <a:avLst>
              <a:gd name="adj" fmla="val 27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Database</a:t>
            </a:r>
          </a:p>
        </p:txBody>
      </p:sp>
      <p:sp>
        <p:nvSpPr>
          <p:cNvPr id="37" name="Right Arrow 22">
            <a:extLst>
              <a:ext uri="{FF2B5EF4-FFF2-40B4-BE49-F238E27FC236}">
                <a16:creationId xmlns:a16="http://schemas.microsoft.com/office/drawing/2014/main" id="{1ACB4DFB-AA11-73B7-9212-532D4BB2BD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76157" y="4706177"/>
            <a:ext cx="837291" cy="57473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sp>
        <p:nvSpPr>
          <p:cNvPr id="36" name="Rounded Rectangle 8">
            <a:extLst>
              <a:ext uri="{FF2B5EF4-FFF2-40B4-BE49-F238E27FC236}">
                <a16:creationId xmlns:a16="http://schemas.microsoft.com/office/drawing/2014/main" id="{A116D2A4-0673-B29A-0B64-5B64D56B5A77}"/>
              </a:ext>
            </a:extLst>
          </p:cNvPr>
          <p:cNvSpPr/>
          <p:nvPr/>
        </p:nvSpPr>
        <p:spPr>
          <a:xfrm>
            <a:off x="2119989" y="4607708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Stop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9374DB3-873B-E907-9F56-AE15AD92BA7A}"/>
              </a:ext>
            </a:extLst>
          </p:cNvPr>
          <p:cNvSpPr/>
          <p:nvPr/>
        </p:nvSpPr>
        <p:spPr>
          <a:xfrm>
            <a:off x="0" y="5389872"/>
            <a:ext cx="1543874" cy="3677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Symbol Bank</a:t>
            </a:r>
          </a:p>
        </p:txBody>
      </p:sp>
      <p:cxnSp>
        <p:nvCxnSpPr>
          <p:cNvPr id="6" name="Straight Connecto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5606" y="5752154"/>
            <a:ext cx="12153962" cy="74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1851" y="5952943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 / Stop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712843" y="5888935"/>
            <a:ext cx="1364975" cy="8336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Process step</a:t>
            </a:r>
          </a:p>
        </p:txBody>
      </p:sp>
      <p:sp>
        <p:nvSpPr>
          <p:cNvPr id="4" name="Right Arrow 21">
            <a:extLst>
              <a:ext uri="{FF2B5EF4-FFF2-40B4-BE49-F238E27FC236}">
                <a16:creationId xmlns:a16="http://schemas.microsoft.com/office/drawing/2014/main" id="{2940039C-3B22-AF32-6F9F-2E616FA1A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953" y="6120470"/>
            <a:ext cx="945818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12" name="Elb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6200000" flipH="1">
            <a:off x="4129698" y="6147555"/>
            <a:ext cx="759072" cy="435046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584954" y="5978387"/>
            <a:ext cx="745435" cy="705678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rot="16200000" flipH="1">
            <a:off x="5020012" y="6028084"/>
            <a:ext cx="833694" cy="506895"/>
          </a:xfrm>
          <a:prstGeom prst="curved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665306" y="5864684"/>
            <a:ext cx="1282145" cy="93308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Decision point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96979" y="6089904"/>
            <a:ext cx="944217" cy="367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Label</a:t>
            </a:r>
          </a:p>
        </p:txBody>
      </p:sp>
      <p:sp>
        <p:nvSpPr>
          <p:cNvPr id="19" name="Oval Callout 18"/>
          <p:cNvSpPr/>
          <p:nvPr/>
        </p:nvSpPr>
        <p:spPr>
          <a:xfrm>
            <a:off x="8410164" y="5948569"/>
            <a:ext cx="1341782" cy="6504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Comment</a:t>
            </a:r>
          </a:p>
        </p:txBody>
      </p:sp>
      <p:sp>
        <p:nvSpPr>
          <p:cNvPr id="20" name="Flowchart: Document 19"/>
          <p:cNvSpPr/>
          <p:nvPr/>
        </p:nvSpPr>
        <p:spPr>
          <a:xfrm>
            <a:off x="9920914" y="5985542"/>
            <a:ext cx="863045" cy="65041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34" name="Can 20">
            <a:extLst>
              <a:ext uri="{FF2B5EF4-FFF2-40B4-BE49-F238E27FC236}">
                <a16:creationId xmlns:a16="http://schemas.microsoft.com/office/drawing/2014/main" id="{11AD9F6A-FAF6-6233-7E5C-0D4873B23662}"/>
              </a:ext>
            </a:extLst>
          </p:cNvPr>
          <p:cNvSpPr/>
          <p:nvPr/>
        </p:nvSpPr>
        <p:spPr>
          <a:xfrm>
            <a:off x="10949618" y="5948569"/>
            <a:ext cx="1000531" cy="737087"/>
          </a:xfrm>
          <a:prstGeom prst="can">
            <a:avLst>
              <a:gd name="adj" fmla="val 27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4105802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29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Swim Lane Flow Chart – Template</a:t>
            </a:r>
            <a:br>
              <a:rPr lang="en-US" sz="2800" b="1" dirty="0"/>
            </a:br>
            <a:r>
              <a:rPr lang="en-US" sz="2800" b="1" i="1" dirty="0"/>
              <a:t>Use the Symbols to Build Your Own Map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1080969"/>
              </p:ext>
            </p:extLst>
          </p:nvPr>
        </p:nvGraphicFramePr>
        <p:xfrm>
          <a:off x="742055" y="1485602"/>
          <a:ext cx="10706233" cy="2876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116">
                  <a:extLst>
                    <a:ext uri="{9D8B030D-6E8A-4147-A177-3AD203B41FA5}">
                      <a16:colId xmlns:a16="http://schemas.microsoft.com/office/drawing/2014/main" val="3216131606"/>
                    </a:ext>
                  </a:extLst>
                </a:gridCol>
                <a:gridCol w="8713117">
                  <a:extLst>
                    <a:ext uri="{9D8B030D-6E8A-4147-A177-3AD203B41FA5}">
                      <a16:colId xmlns:a16="http://schemas.microsoft.com/office/drawing/2014/main" val="1738858956"/>
                    </a:ext>
                  </a:extLst>
                </a:gridCol>
              </a:tblGrid>
              <a:tr h="863756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Individual event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005187"/>
                  </a:ext>
                </a:extLst>
              </a:tr>
              <a:tr h="10061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Quarterly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8523"/>
                  </a:ext>
                </a:extLst>
              </a:tr>
              <a:tr h="10061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Annual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286637"/>
                  </a:ext>
                </a:extLst>
              </a:tr>
            </a:tbl>
          </a:graphicData>
        </a:graphic>
      </p:graphicFrame>
      <p:sp>
        <p:nvSpPr>
          <p:cNvPr id="22" name="Right Arrow 21"/>
          <p:cNvSpPr/>
          <p:nvPr/>
        </p:nvSpPr>
        <p:spPr>
          <a:xfrm>
            <a:off x="2136913" y="4696537"/>
            <a:ext cx="2165074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January    February    March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4316483" y="4696536"/>
            <a:ext cx="2301736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April         May          June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6596270" y="4696537"/>
            <a:ext cx="2345634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July         August    September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8941904" y="4696537"/>
            <a:ext cx="2355571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October   November  December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3B5428-2FFA-AC2D-8022-8ACD0F2027A4}"/>
              </a:ext>
            </a:extLst>
          </p:cNvPr>
          <p:cNvSpPr/>
          <p:nvPr/>
        </p:nvSpPr>
        <p:spPr>
          <a:xfrm>
            <a:off x="-5606" y="5367995"/>
            <a:ext cx="1543874" cy="36774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Symbol Bank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DD97542-922C-FD06-F2B0-EDE883FFF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0" y="5730277"/>
            <a:ext cx="12153962" cy="7480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41851" y="5952943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 / Stop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712843" y="5888935"/>
            <a:ext cx="1364975" cy="8336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Process step</a:t>
            </a:r>
          </a:p>
        </p:txBody>
      </p:sp>
      <p:sp>
        <p:nvSpPr>
          <p:cNvPr id="5" name="Right Arrow 21">
            <a:extLst>
              <a:ext uri="{FF2B5EF4-FFF2-40B4-BE49-F238E27FC236}">
                <a16:creationId xmlns:a16="http://schemas.microsoft.com/office/drawing/2014/main" id="{913DFB4C-5A65-F22F-1F32-0D087CBA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953" y="6120470"/>
            <a:ext cx="945818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12" name="Elb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892829" y="5883369"/>
            <a:ext cx="785191" cy="77525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92485" y="6001246"/>
            <a:ext cx="745435" cy="705678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rot="16200000" flipH="1">
            <a:off x="4942007" y="6028084"/>
            <a:ext cx="833694" cy="506895"/>
          </a:xfrm>
          <a:prstGeom prst="curved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665306" y="5864684"/>
            <a:ext cx="1282145" cy="93308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Decision point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96979" y="6089904"/>
            <a:ext cx="944217" cy="367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Label</a:t>
            </a:r>
          </a:p>
        </p:txBody>
      </p:sp>
      <p:sp>
        <p:nvSpPr>
          <p:cNvPr id="19" name="Oval Callout 18"/>
          <p:cNvSpPr/>
          <p:nvPr/>
        </p:nvSpPr>
        <p:spPr>
          <a:xfrm>
            <a:off x="8410164" y="5948569"/>
            <a:ext cx="1341782" cy="6504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Comment</a:t>
            </a:r>
          </a:p>
        </p:txBody>
      </p:sp>
      <p:sp>
        <p:nvSpPr>
          <p:cNvPr id="20" name="Flowchart: Document 19"/>
          <p:cNvSpPr/>
          <p:nvPr/>
        </p:nvSpPr>
        <p:spPr>
          <a:xfrm>
            <a:off x="9920914" y="5985542"/>
            <a:ext cx="863045" cy="65041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21" name="Can 20"/>
          <p:cNvSpPr/>
          <p:nvPr/>
        </p:nvSpPr>
        <p:spPr>
          <a:xfrm>
            <a:off x="11015878" y="5985542"/>
            <a:ext cx="1000531" cy="737087"/>
          </a:xfrm>
          <a:prstGeom prst="can">
            <a:avLst>
              <a:gd name="adj" fmla="val 27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3524669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729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Swim Lane Flow Chart – Template</a:t>
            </a:r>
            <a:br>
              <a:rPr lang="en-US" sz="2800" b="1" dirty="0"/>
            </a:br>
            <a:r>
              <a:rPr lang="en-US" sz="2800" b="1" i="1" dirty="0"/>
              <a:t>Use the Symbols to Build Your Own Map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749565"/>
              </p:ext>
            </p:extLst>
          </p:nvPr>
        </p:nvGraphicFramePr>
        <p:xfrm>
          <a:off x="742055" y="1485602"/>
          <a:ext cx="10706233" cy="2876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3116">
                  <a:extLst>
                    <a:ext uri="{9D8B030D-6E8A-4147-A177-3AD203B41FA5}">
                      <a16:colId xmlns:a16="http://schemas.microsoft.com/office/drawing/2014/main" val="3216131606"/>
                    </a:ext>
                  </a:extLst>
                </a:gridCol>
                <a:gridCol w="8713117">
                  <a:extLst>
                    <a:ext uri="{9D8B030D-6E8A-4147-A177-3AD203B41FA5}">
                      <a16:colId xmlns:a16="http://schemas.microsoft.com/office/drawing/2014/main" val="1738858956"/>
                    </a:ext>
                  </a:extLst>
                </a:gridCol>
              </a:tblGrid>
              <a:tr h="863756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Team Member 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005187"/>
                  </a:ext>
                </a:extLst>
              </a:tr>
              <a:tr h="10061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Team Member 2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4068523"/>
                  </a:ext>
                </a:extLst>
              </a:tr>
              <a:tr h="1006187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Team Member 3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286637"/>
                  </a:ext>
                </a:extLst>
              </a:tr>
            </a:tbl>
          </a:graphicData>
        </a:graphic>
      </p:graphicFrame>
      <p:sp>
        <p:nvSpPr>
          <p:cNvPr id="22" name="Right Arrow 21"/>
          <p:cNvSpPr/>
          <p:nvPr/>
        </p:nvSpPr>
        <p:spPr>
          <a:xfrm>
            <a:off x="2136913" y="4696537"/>
            <a:ext cx="2165074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January    February    March</a:t>
            </a:r>
          </a:p>
        </p:txBody>
      </p:sp>
      <p:sp>
        <p:nvSpPr>
          <p:cNvPr id="23" name="Right Arrow 22"/>
          <p:cNvSpPr/>
          <p:nvPr/>
        </p:nvSpPr>
        <p:spPr>
          <a:xfrm>
            <a:off x="4316483" y="4696536"/>
            <a:ext cx="2301736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April         May          June</a:t>
            </a:r>
          </a:p>
        </p:txBody>
      </p:sp>
      <p:sp>
        <p:nvSpPr>
          <p:cNvPr id="24" name="Right Arrow 23"/>
          <p:cNvSpPr/>
          <p:nvPr/>
        </p:nvSpPr>
        <p:spPr>
          <a:xfrm>
            <a:off x="6596270" y="4696537"/>
            <a:ext cx="2345634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July         August    September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8941904" y="4696537"/>
            <a:ext cx="2355571" cy="6758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Quarter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October   November  December</a:t>
            </a:r>
          </a:p>
        </p:txBody>
      </p:sp>
      <p:pic>
        <p:nvPicPr>
          <p:cNvPr id="7" name="Picture 6" descr="Text reading Symbol Bank. The symbols for use are listed below the solid line.">
            <a:extLst>
              <a:ext uri="{FF2B5EF4-FFF2-40B4-BE49-F238E27FC236}">
                <a16:creationId xmlns:a16="http://schemas.microsoft.com/office/drawing/2014/main" id="{C926CD49-6434-EBCC-2AEC-A73ABA62CC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0" y="5410329"/>
            <a:ext cx="12186960" cy="463336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41851" y="5952943"/>
            <a:ext cx="1302023" cy="7056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Start / Stop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1712843" y="5888935"/>
            <a:ext cx="1364975" cy="833694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Process step</a:t>
            </a:r>
          </a:p>
        </p:txBody>
      </p:sp>
      <p:sp>
        <p:nvSpPr>
          <p:cNvPr id="3" name="Right Arrow 21">
            <a:extLst>
              <a:ext uri="{FF2B5EF4-FFF2-40B4-BE49-F238E27FC236}">
                <a16:creationId xmlns:a16="http://schemas.microsoft.com/office/drawing/2014/main" id="{C686A3B0-BF37-0B4C-B0BB-C285372D5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98953" y="6120470"/>
            <a:ext cx="945818" cy="44019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</p:txBody>
      </p:sp>
      <p:cxnSp>
        <p:nvCxnSpPr>
          <p:cNvPr id="12" name="Elbow Connector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934245" y="5933120"/>
            <a:ext cx="785191" cy="775252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headEnd type="triangle" w="lg" len="med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4417107" y="5948569"/>
            <a:ext cx="745435" cy="705678"/>
          </a:xfrm>
          <a:prstGeom prst="bent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rot="16200000" flipH="1">
            <a:off x="4755651" y="6028084"/>
            <a:ext cx="833694" cy="506895"/>
          </a:xfrm>
          <a:prstGeom prst="curvedConnector3">
            <a:avLst/>
          </a:prstGeom>
          <a:ln>
            <a:solidFill>
              <a:schemeClr val="bg2">
                <a:lumMod val="50000"/>
              </a:schemeClr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amond 16"/>
          <p:cNvSpPr/>
          <p:nvPr/>
        </p:nvSpPr>
        <p:spPr>
          <a:xfrm>
            <a:off x="5665306" y="5864684"/>
            <a:ext cx="1282145" cy="933085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>
                <a:solidFill>
                  <a:schemeClr val="bg2">
                    <a:lumMod val="50000"/>
                  </a:schemeClr>
                </a:solidFill>
              </a:rPr>
              <a:t>Decision point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296979" y="6089904"/>
            <a:ext cx="944217" cy="3677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Label</a:t>
            </a:r>
          </a:p>
        </p:txBody>
      </p:sp>
      <p:sp>
        <p:nvSpPr>
          <p:cNvPr id="19" name="Oval Callout 18"/>
          <p:cNvSpPr/>
          <p:nvPr/>
        </p:nvSpPr>
        <p:spPr>
          <a:xfrm>
            <a:off x="8410164" y="5948569"/>
            <a:ext cx="1341782" cy="65041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Comment</a:t>
            </a:r>
          </a:p>
        </p:txBody>
      </p:sp>
      <p:sp>
        <p:nvSpPr>
          <p:cNvPr id="20" name="Flowchart: Document 19"/>
          <p:cNvSpPr/>
          <p:nvPr/>
        </p:nvSpPr>
        <p:spPr>
          <a:xfrm>
            <a:off x="9920914" y="5985542"/>
            <a:ext cx="863045" cy="650418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Document</a:t>
            </a:r>
          </a:p>
        </p:txBody>
      </p:sp>
      <p:sp>
        <p:nvSpPr>
          <p:cNvPr id="21" name="Can 20"/>
          <p:cNvSpPr/>
          <p:nvPr/>
        </p:nvSpPr>
        <p:spPr>
          <a:xfrm>
            <a:off x="11015878" y="5985542"/>
            <a:ext cx="1000531" cy="737087"/>
          </a:xfrm>
          <a:prstGeom prst="can">
            <a:avLst>
              <a:gd name="adj" fmla="val 2769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4001371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6DC46A56895B44AFBE9EF76F9E6741" ma:contentTypeVersion="12" ma:contentTypeDescription="Create a new document." ma:contentTypeScope="" ma:versionID="f1df8e8d3fb3603e67f53f84d645671c">
  <xsd:schema xmlns:xsd="http://www.w3.org/2001/XMLSchema" xmlns:xs="http://www.w3.org/2001/XMLSchema" xmlns:p="http://schemas.microsoft.com/office/2006/metadata/properties" xmlns:ns2="ae3aa46f-2dc1-408c-890b-e2ebd20dfec8" xmlns:ns3="9017e714-d015-4486-bd55-b78e8837aca8" targetNamespace="http://schemas.microsoft.com/office/2006/metadata/properties" ma:root="true" ma:fieldsID="f94c5106d81a0259280d9f8be1a38110" ns2:_="" ns3:_="">
    <xsd:import namespace="ae3aa46f-2dc1-408c-890b-e2ebd20dfec8"/>
    <xsd:import namespace="9017e714-d015-4486-bd55-b78e8837ac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3aa46f-2dc1-408c-890b-e2ebd20dfe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17e714-d015-4486-bd55-b78e8837aca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C336BB-16D5-45FC-885F-A4B4BA7672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3aa46f-2dc1-408c-890b-e2ebd20dfec8"/>
    <ds:schemaRef ds:uri="9017e714-d015-4486-bd55-b78e8837aca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69A424-15F7-426D-A410-24B4C376C21B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8DD28BD-E165-4C04-8172-CA8BE23B3B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142</Words>
  <Application>Microsoft Office PowerPoint</Application>
  <PresentationFormat>Widescreen</PresentationFormat>
  <Paragraphs>60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Process Map / Flow Chart Template Use the Symbols to Build Your Own Map</vt:lpstr>
      <vt:lpstr>Swim Lane Flow Chart – Template Use the Symbols to Build Your Own Map</vt:lpstr>
      <vt:lpstr>Swim Lane Flow Chart – Template Use the Symbols to Build Your Own Map </vt:lpstr>
    </vt:vector>
  </TitlesOfParts>
  <Company>Virginia Information Technologies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Cox, Mary Beth (DBHDS)</dc:creator>
  <cp:lastModifiedBy>Laubach, Rebecca (DBHDS)</cp:lastModifiedBy>
  <cp:revision>9</cp:revision>
  <dcterms:created xsi:type="dcterms:W3CDTF">2022-01-11T13:52:52Z</dcterms:created>
  <dcterms:modified xsi:type="dcterms:W3CDTF">2025-09-11T11:58:30Z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0x010100446DC46A56895B44AFBE9EF76F9E6741</vt:lpwstr>
  </property>
</Properties>
</file>