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7"/>
  </p:handoutMasterIdLst>
  <p:sldIdLst>
    <p:sldId id="256" r:id="rId5"/>
    <p:sldId id="259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40" autoAdjust="0"/>
  </p:normalViewPr>
  <p:slideViewPr>
    <p:cSldViewPr snapToGrid="0">
      <p:cViewPr varScale="1">
        <p:scale>
          <a:sx n="76" d="100"/>
          <a:sy n="76" d="100"/>
        </p:scale>
        <p:origin x="21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bach, Rebecca (DBHDS)" userId="400b639e-e5c1-4e1e-84e9-5e0055b105ef" providerId="ADAL" clId="{7585B5D0-F204-4FCB-A5A9-2BDD0B0C565E}"/>
    <pc:docChg chg="modSld">
      <pc:chgData name="Laubach, Rebecca (DBHDS)" userId="400b639e-e5c1-4e1e-84e9-5e0055b105ef" providerId="ADAL" clId="{7585B5D0-F204-4FCB-A5A9-2BDD0B0C565E}" dt="2025-09-11T11:46:10.570" v="26" actId="13244"/>
      <pc:docMkLst>
        <pc:docMk/>
      </pc:docMkLst>
      <pc:sldChg chg="modSp mod">
        <pc:chgData name="Laubach, Rebecca (DBHDS)" userId="400b639e-e5c1-4e1e-84e9-5e0055b105ef" providerId="ADAL" clId="{7585B5D0-F204-4FCB-A5A9-2BDD0B0C565E}" dt="2025-09-11T11:45:28.037" v="3" actId="962"/>
        <pc:sldMkLst>
          <pc:docMk/>
          <pc:sldMk cId="2213747259" sldId="256"/>
        </pc:sldMkLst>
        <pc:spChg chg="mod">
          <ac:chgData name="Laubach, Rebecca (DBHDS)" userId="400b639e-e5c1-4e1e-84e9-5e0055b105ef" providerId="ADAL" clId="{7585B5D0-F204-4FCB-A5A9-2BDD0B0C565E}" dt="2025-09-11T11:45:25.984" v="0" actId="962"/>
          <ac:spMkLst>
            <pc:docMk/>
            <pc:sldMk cId="2213747259" sldId="256"/>
            <ac:spMk id="5" creationId="{A37FE75E-2AF2-C669-60D8-299CEB0DB0A7}"/>
          </ac:spMkLst>
        </pc:spChg>
        <pc:spChg chg="mod">
          <ac:chgData name="Laubach, Rebecca (DBHDS)" userId="400b639e-e5c1-4e1e-84e9-5e0055b105ef" providerId="ADAL" clId="{7585B5D0-F204-4FCB-A5A9-2BDD0B0C565E}" dt="2025-09-11T11:45:26.741" v="1" actId="962"/>
          <ac:spMkLst>
            <pc:docMk/>
            <pc:sldMk cId="2213747259" sldId="256"/>
            <ac:spMk id="6" creationId="{715F3FF8-620F-9F00-2DA6-41ACFDAB63C4}"/>
          </ac:spMkLst>
        </pc:spChg>
        <pc:spChg chg="mod">
          <ac:chgData name="Laubach, Rebecca (DBHDS)" userId="400b639e-e5c1-4e1e-84e9-5e0055b105ef" providerId="ADAL" clId="{7585B5D0-F204-4FCB-A5A9-2BDD0B0C565E}" dt="2025-09-11T11:45:27.352" v="2" actId="962"/>
          <ac:spMkLst>
            <pc:docMk/>
            <pc:sldMk cId="2213747259" sldId="256"/>
            <ac:spMk id="7" creationId="{61245A6C-C4EE-13D7-3B04-F4AC561DCA5D}"/>
          </ac:spMkLst>
        </pc:spChg>
        <pc:spChg chg="mod">
          <ac:chgData name="Laubach, Rebecca (DBHDS)" userId="400b639e-e5c1-4e1e-84e9-5e0055b105ef" providerId="ADAL" clId="{7585B5D0-F204-4FCB-A5A9-2BDD0B0C565E}" dt="2025-09-11T11:45:28.037" v="3" actId="962"/>
          <ac:spMkLst>
            <pc:docMk/>
            <pc:sldMk cId="2213747259" sldId="256"/>
            <ac:spMk id="8" creationId="{3A18D927-8AD9-6FAF-071A-19FEBC492745}"/>
          </ac:spMkLst>
        </pc:spChg>
      </pc:sldChg>
      <pc:sldChg chg="modSp mod">
        <pc:chgData name="Laubach, Rebecca (DBHDS)" userId="400b639e-e5c1-4e1e-84e9-5e0055b105ef" providerId="ADAL" clId="{7585B5D0-F204-4FCB-A5A9-2BDD0B0C565E}" dt="2025-09-11T11:46:10.570" v="26" actId="13244"/>
        <pc:sldMkLst>
          <pc:docMk/>
          <pc:sldMk cId="169188946" sldId="259"/>
        </pc:sldMkLst>
        <pc:spChg chg="mod">
          <ac:chgData name="Laubach, Rebecca (DBHDS)" userId="400b639e-e5c1-4e1e-84e9-5e0055b105ef" providerId="ADAL" clId="{7585B5D0-F204-4FCB-A5A9-2BDD0B0C565E}" dt="2025-09-11T11:45:29.285" v="4" actId="962"/>
          <ac:spMkLst>
            <pc:docMk/>
            <pc:sldMk cId="169188946" sldId="259"/>
            <ac:spMk id="5" creationId="{CE7DD2BE-11BD-C638-6A59-30CC33ED6D8E}"/>
          </ac:spMkLst>
        </pc:spChg>
        <pc:spChg chg="mod">
          <ac:chgData name="Laubach, Rebecca (DBHDS)" userId="400b639e-e5c1-4e1e-84e9-5e0055b105ef" providerId="ADAL" clId="{7585B5D0-F204-4FCB-A5A9-2BDD0B0C565E}" dt="2025-09-11T11:45:29.922" v="5" actId="962"/>
          <ac:spMkLst>
            <pc:docMk/>
            <pc:sldMk cId="169188946" sldId="259"/>
            <ac:spMk id="6" creationId="{A4BC8CD4-7C21-3419-C06A-950A069D8EF1}"/>
          </ac:spMkLst>
        </pc:spChg>
        <pc:spChg chg="mod">
          <ac:chgData name="Laubach, Rebecca (DBHDS)" userId="400b639e-e5c1-4e1e-84e9-5e0055b105ef" providerId="ADAL" clId="{7585B5D0-F204-4FCB-A5A9-2BDD0B0C565E}" dt="2025-09-11T11:45:30.559" v="6" actId="962"/>
          <ac:spMkLst>
            <pc:docMk/>
            <pc:sldMk cId="169188946" sldId="259"/>
            <ac:spMk id="7" creationId="{B43C25E4-107B-18D6-FCE4-E60EDBB546DD}"/>
          </ac:spMkLst>
        </pc:spChg>
        <pc:spChg chg="mod">
          <ac:chgData name="Laubach, Rebecca (DBHDS)" userId="400b639e-e5c1-4e1e-84e9-5e0055b105ef" providerId="ADAL" clId="{7585B5D0-F204-4FCB-A5A9-2BDD0B0C565E}" dt="2025-09-11T11:45:31.051" v="7" actId="962"/>
          <ac:spMkLst>
            <pc:docMk/>
            <pc:sldMk cId="169188946" sldId="259"/>
            <ac:spMk id="8" creationId="{3398BAB3-7EA8-65DC-64B4-3D10A7B71D0E}"/>
          </ac:spMkLst>
        </pc:spChg>
        <pc:spChg chg="mod">
          <ac:chgData name="Laubach, Rebecca (DBHDS)" userId="400b639e-e5c1-4e1e-84e9-5e0055b105ef" providerId="ADAL" clId="{7585B5D0-F204-4FCB-A5A9-2BDD0B0C565E}" dt="2025-09-11T11:45:31.720" v="8" actId="962"/>
          <ac:spMkLst>
            <pc:docMk/>
            <pc:sldMk cId="169188946" sldId="259"/>
            <ac:spMk id="9" creationId="{70496328-4862-03D6-F1AA-1336878E0AFF}"/>
          </ac:spMkLst>
        </pc:spChg>
        <pc:spChg chg="mod">
          <ac:chgData name="Laubach, Rebecca (DBHDS)" userId="400b639e-e5c1-4e1e-84e9-5e0055b105ef" providerId="ADAL" clId="{7585B5D0-F204-4FCB-A5A9-2BDD0B0C565E}" dt="2025-09-11T11:45:32.325" v="9" actId="962"/>
          <ac:spMkLst>
            <pc:docMk/>
            <pc:sldMk cId="169188946" sldId="259"/>
            <ac:spMk id="10" creationId="{FA980DCD-988E-7AA4-0EEF-2B36D9E4AC33}"/>
          </ac:spMkLst>
        </pc:spChg>
        <pc:spChg chg="mod">
          <ac:chgData name="Laubach, Rebecca (DBHDS)" userId="400b639e-e5c1-4e1e-84e9-5e0055b105ef" providerId="ADAL" clId="{7585B5D0-F204-4FCB-A5A9-2BDD0B0C565E}" dt="2025-09-11T11:45:32.876" v="10" actId="962"/>
          <ac:spMkLst>
            <pc:docMk/>
            <pc:sldMk cId="169188946" sldId="259"/>
            <ac:spMk id="11" creationId="{8BC19329-FAD8-005D-5CC7-ED0AC9FAEB4F}"/>
          </ac:spMkLst>
        </pc:spChg>
        <pc:spChg chg="mod">
          <ac:chgData name="Laubach, Rebecca (DBHDS)" userId="400b639e-e5c1-4e1e-84e9-5e0055b105ef" providerId="ADAL" clId="{7585B5D0-F204-4FCB-A5A9-2BDD0B0C565E}" dt="2025-09-11T11:45:33.557" v="11" actId="962"/>
          <ac:spMkLst>
            <pc:docMk/>
            <pc:sldMk cId="169188946" sldId="259"/>
            <ac:spMk id="12" creationId="{84CE960D-7716-FA81-5C29-7A8BC94ABAC0}"/>
          </ac:spMkLst>
        </pc:spChg>
        <pc:spChg chg="mod">
          <ac:chgData name="Laubach, Rebecca (DBHDS)" userId="400b639e-e5c1-4e1e-84e9-5e0055b105ef" providerId="ADAL" clId="{7585B5D0-F204-4FCB-A5A9-2BDD0B0C565E}" dt="2025-09-11T11:45:34.169" v="12" actId="962"/>
          <ac:spMkLst>
            <pc:docMk/>
            <pc:sldMk cId="169188946" sldId="259"/>
            <ac:spMk id="13" creationId="{F6FF9862-880C-7C9C-C2AB-A86B46CE8273}"/>
          </ac:spMkLst>
        </pc:spChg>
        <pc:spChg chg="mod">
          <ac:chgData name="Laubach, Rebecca (DBHDS)" userId="400b639e-e5c1-4e1e-84e9-5e0055b105ef" providerId="ADAL" clId="{7585B5D0-F204-4FCB-A5A9-2BDD0B0C565E}" dt="2025-09-11T11:45:34.791" v="13" actId="962"/>
          <ac:spMkLst>
            <pc:docMk/>
            <pc:sldMk cId="169188946" sldId="259"/>
            <ac:spMk id="14" creationId="{7765AA42-3FDB-5AB3-DA4B-4D884E70D399}"/>
          </ac:spMkLst>
        </pc:spChg>
        <pc:spChg chg="mod">
          <ac:chgData name="Laubach, Rebecca (DBHDS)" userId="400b639e-e5c1-4e1e-84e9-5e0055b105ef" providerId="ADAL" clId="{7585B5D0-F204-4FCB-A5A9-2BDD0B0C565E}" dt="2025-09-11T11:45:35.323" v="14" actId="962"/>
          <ac:spMkLst>
            <pc:docMk/>
            <pc:sldMk cId="169188946" sldId="259"/>
            <ac:spMk id="15" creationId="{443D9898-84C8-958D-D243-ADE9651A885B}"/>
          </ac:spMkLst>
        </pc:spChg>
        <pc:spChg chg="mod">
          <ac:chgData name="Laubach, Rebecca (DBHDS)" userId="400b639e-e5c1-4e1e-84e9-5e0055b105ef" providerId="ADAL" clId="{7585B5D0-F204-4FCB-A5A9-2BDD0B0C565E}" dt="2025-09-11T11:45:35.919" v="15" actId="962"/>
          <ac:spMkLst>
            <pc:docMk/>
            <pc:sldMk cId="169188946" sldId="259"/>
            <ac:spMk id="16" creationId="{18CED0B2-F435-790B-FD7A-11D4EE479F39}"/>
          </ac:spMkLst>
        </pc:spChg>
        <pc:spChg chg="mod">
          <ac:chgData name="Laubach, Rebecca (DBHDS)" userId="400b639e-e5c1-4e1e-84e9-5e0055b105ef" providerId="ADAL" clId="{7585B5D0-F204-4FCB-A5A9-2BDD0B0C565E}" dt="2025-09-11T11:45:36.436" v="16" actId="962"/>
          <ac:spMkLst>
            <pc:docMk/>
            <pc:sldMk cId="169188946" sldId="259"/>
            <ac:spMk id="17" creationId="{EFA6B935-70CC-5DF6-DFD6-B1ACECAEB558}"/>
          </ac:spMkLst>
        </pc:spChg>
        <pc:spChg chg="mod">
          <ac:chgData name="Laubach, Rebecca (DBHDS)" userId="400b639e-e5c1-4e1e-84e9-5e0055b105ef" providerId="ADAL" clId="{7585B5D0-F204-4FCB-A5A9-2BDD0B0C565E}" dt="2025-09-11T11:45:37.032" v="17" actId="962"/>
          <ac:spMkLst>
            <pc:docMk/>
            <pc:sldMk cId="169188946" sldId="259"/>
            <ac:spMk id="18" creationId="{FAB4F8E6-CEF8-55BC-92C3-1E85F968C684}"/>
          </ac:spMkLst>
        </pc:spChg>
        <pc:spChg chg="mod">
          <ac:chgData name="Laubach, Rebecca (DBHDS)" userId="400b639e-e5c1-4e1e-84e9-5e0055b105ef" providerId="ADAL" clId="{7585B5D0-F204-4FCB-A5A9-2BDD0B0C565E}" dt="2025-09-11T11:45:37.941" v="18" actId="962"/>
          <ac:spMkLst>
            <pc:docMk/>
            <pc:sldMk cId="169188946" sldId="259"/>
            <ac:spMk id="19" creationId="{0A1ADCE0-673B-1635-292C-4C8A7224F051}"/>
          </ac:spMkLst>
        </pc:spChg>
        <pc:spChg chg="mod">
          <ac:chgData name="Laubach, Rebecca (DBHDS)" userId="400b639e-e5c1-4e1e-84e9-5e0055b105ef" providerId="ADAL" clId="{7585B5D0-F204-4FCB-A5A9-2BDD0B0C565E}" dt="2025-09-11T11:45:38.473" v="19" actId="962"/>
          <ac:spMkLst>
            <pc:docMk/>
            <pc:sldMk cId="169188946" sldId="259"/>
            <ac:spMk id="20" creationId="{24D95345-44CD-09B1-921B-6F4D01507E4C}"/>
          </ac:spMkLst>
        </pc:spChg>
        <pc:spChg chg="mod">
          <ac:chgData name="Laubach, Rebecca (DBHDS)" userId="400b639e-e5c1-4e1e-84e9-5e0055b105ef" providerId="ADAL" clId="{7585B5D0-F204-4FCB-A5A9-2BDD0B0C565E}" dt="2025-09-11T11:45:39.190" v="20" actId="962"/>
          <ac:spMkLst>
            <pc:docMk/>
            <pc:sldMk cId="169188946" sldId="259"/>
            <ac:spMk id="21" creationId="{D2DBE2C0-5C04-CD45-1A1B-271360DBDA0C}"/>
          </ac:spMkLst>
        </pc:spChg>
        <pc:spChg chg="mod">
          <ac:chgData name="Laubach, Rebecca (DBHDS)" userId="400b639e-e5c1-4e1e-84e9-5e0055b105ef" providerId="ADAL" clId="{7585B5D0-F204-4FCB-A5A9-2BDD0B0C565E}" dt="2025-09-11T11:45:39.722" v="21" actId="962"/>
          <ac:spMkLst>
            <pc:docMk/>
            <pc:sldMk cId="169188946" sldId="259"/>
            <ac:spMk id="22" creationId="{8FABADAD-85FD-DCEF-F48F-D1C8DB5202E0}"/>
          </ac:spMkLst>
        </pc:spChg>
        <pc:spChg chg="mod">
          <ac:chgData name="Laubach, Rebecca (DBHDS)" userId="400b639e-e5c1-4e1e-84e9-5e0055b105ef" providerId="ADAL" clId="{7585B5D0-F204-4FCB-A5A9-2BDD0B0C565E}" dt="2025-09-11T11:45:40.406" v="22" actId="962"/>
          <ac:spMkLst>
            <pc:docMk/>
            <pc:sldMk cId="169188946" sldId="259"/>
            <ac:spMk id="23" creationId="{4035ED37-6E30-5776-433E-670853B1D6D1}"/>
          </ac:spMkLst>
        </pc:spChg>
        <pc:spChg chg="mod">
          <ac:chgData name="Laubach, Rebecca (DBHDS)" userId="400b639e-e5c1-4e1e-84e9-5e0055b105ef" providerId="ADAL" clId="{7585B5D0-F204-4FCB-A5A9-2BDD0B0C565E}" dt="2025-09-11T11:45:41.050" v="23" actId="962"/>
          <ac:spMkLst>
            <pc:docMk/>
            <pc:sldMk cId="169188946" sldId="259"/>
            <ac:spMk id="24" creationId="{21C1B1B2-666B-EBC5-ED5A-2D1F8C656BD0}"/>
          </ac:spMkLst>
        </pc:spChg>
        <pc:spChg chg="mod ord">
          <ac:chgData name="Laubach, Rebecca (DBHDS)" userId="400b639e-e5c1-4e1e-84e9-5e0055b105ef" providerId="ADAL" clId="{7585B5D0-F204-4FCB-A5A9-2BDD0B0C565E}" dt="2025-09-11T11:46:06.075" v="25" actId="13244"/>
          <ac:spMkLst>
            <pc:docMk/>
            <pc:sldMk cId="169188946" sldId="259"/>
            <ac:spMk id="31" creationId="{7295B64B-8800-1AB6-DC86-F29F468B627A}"/>
          </ac:spMkLst>
        </pc:spChg>
        <pc:spChg chg="ord">
          <ac:chgData name="Laubach, Rebecca (DBHDS)" userId="400b639e-e5c1-4e1e-84e9-5e0055b105ef" providerId="ADAL" clId="{7585B5D0-F204-4FCB-A5A9-2BDD0B0C565E}" dt="2025-09-11T11:46:10.570" v="26" actId="13244"/>
          <ac:spMkLst>
            <pc:docMk/>
            <pc:sldMk cId="169188946" sldId="259"/>
            <ac:spMk id="34" creationId="{ABB6C796-2E63-874B-0A9F-754FAB95ECCD}"/>
          </ac:spMkLst>
        </pc:spChg>
      </pc:sldChg>
    </pc:docChg>
  </pc:docChgLst>
  <pc:docChgLst>
    <pc:chgData name="Cox, Mary Beth (DBHDS)" userId="3fe8f8b1-bdce-4c65-8583-b7e326833c53" providerId="ADAL" clId="{A3E18169-8512-40ED-9A3D-7B83875AB07C}"/>
    <pc:docChg chg="delSld modSld">
      <pc:chgData name="Cox, Mary Beth (DBHDS)" userId="3fe8f8b1-bdce-4c65-8583-b7e326833c53" providerId="ADAL" clId="{A3E18169-8512-40ED-9A3D-7B83875AB07C}" dt="2025-09-02T17:51:38.463" v="7" actId="113"/>
      <pc:docMkLst>
        <pc:docMk/>
      </pc:docMkLst>
      <pc:sldChg chg="modSp mod">
        <pc:chgData name="Cox, Mary Beth (DBHDS)" userId="3fe8f8b1-bdce-4c65-8583-b7e326833c53" providerId="ADAL" clId="{A3E18169-8512-40ED-9A3D-7B83875AB07C}" dt="2025-09-02T17:38:05.136" v="3" actId="20577"/>
        <pc:sldMkLst>
          <pc:docMk/>
          <pc:sldMk cId="2213747259" sldId="256"/>
        </pc:sldMkLst>
        <pc:spChg chg="mod">
          <ac:chgData name="Cox, Mary Beth (DBHDS)" userId="3fe8f8b1-bdce-4c65-8583-b7e326833c53" providerId="ADAL" clId="{A3E18169-8512-40ED-9A3D-7B83875AB07C}" dt="2025-09-02T17:38:05.136" v="3" actId="20577"/>
          <ac:spMkLst>
            <pc:docMk/>
            <pc:sldMk cId="2213747259" sldId="256"/>
            <ac:spMk id="4" creationId="{4366FC81-4DB0-7F48-0A4A-C143E87486CB}"/>
          </ac:spMkLst>
        </pc:spChg>
      </pc:sldChg>
      <pc:sldChg chg="modSp mod">
        <pc:chgData name="Cox, Mary Beth (DBHDS)" userId="3fe8f8b1-bdce-4c65-8583-b7e326833c53" providerId="ADAL" clId="{A3E18169-8512-40ED-9A3D-7B83875AB07C}" dt="2025-09-02T17:51:38.463" v="7" actId="113"/>
        <pc:sldMkLst>
          <pc:docMk/>
          <pc:sldMk cId="169188946" sldId="259"/>
        </pc:sldMkLst>
        <pc:spChg chg="mod">
          <ac:chgData name="Cox, Mary Beth (DBHDS)" userId="3fe8f8b1-bdce-4c65-8583-b7e326833c53" providerId="ADAL" clId="{A3E18169-8512-40ED-9A3D-7B83875AB07C}" dt="2025-09-02T17:51:38.463" v="7" actId="113"/>
          <ac:spMkLst>
            <pc:docMk/>
            <pc:sldMk cId="169188946" sldId="259"/>
            <ac:spMk id="34" creationId="{ABB6C796-2E63-874B-0A9F-754FAB95ECCD}"/>
          </ac:spMkLst>
        </pc:spChg>
      </pc:sldChg>
      <pc:sldChg chg="del">
        <pc:chgData name="Cox, Mary Beth (DBHDS)" userId="3fe8f8b1-bdce-4c65-8583-b7e326833c53" providerId="ADAL" clId="{A3E18169-8512-40ED-9A3D-7B83875AB07C}" dt="2025-09-02T13:53:47.126" v="0" actId="47"/>
        <pc:sldMkLst>
          <pc:docMk/>
          <pc:sldMk cId="4288981164" sldId="260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468217435" sldId="261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4243526309" sldId="263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679098873" sldId="264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3148570287" sldId="265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341304321" sldId="266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1134234501" sldId="267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1546421082" sldId="268"/>
        </pc:sldMkLst>
      </pc:sldChg>
      <pc:sldChg chg="del">
        <pc:chgData name="Cox, Mary Beth (DBHDS)" userId="3fe8f8b1-bdce-4c65-8583-b7e326833c53" providerId="ADAL" clId="{A3E18169-8512-40ED-9A3D-7B83875AB07C}" dt="2025-09-02T13:53:52.187" v="1" actId="47"/>
        <pc:sldMkLst>
          <pc:docMk/>
          <pc:sldMk cId="1048151846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4B750-1470-A3D4-36C5-FAE0C75A8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1F930-7E79-934E-C615-8FC117CAA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458D-BDFA-42B9-92E4-20CA5B867BC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1776B-1A14-D242-2B61-4BFC2FC369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843EE-163B-B4A9-9DF2-8479D99D5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710C2-2E21-4080-9517-484577E98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280591"/>
            <a:ext cx="6606540" cy="700827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ED3A0F-DB87-8D1B-7652-28368D5B89A8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33721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2" y="906343"/>
            <a:ext cx="6703695" cy="463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539200"/>
            <a:ext cx="6703695" cy="76128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58A2AC64-41A0-5898-7C8B-08A4307F0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BD15EA-8B7E-520E-7571-BE4164C3E8F1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22617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934727"/>
            <a:ext cx="6703695" cy="6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885950"/>
            <a:ext cx="6703695" cy="7173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5D30C4-7F69-3B81-A6A2-5689E4CA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353" y="9257453"/>
            <a:ext cx="6703695" cy="335285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  <p:pic>
        <p:nvPicPr>
          <p:cNvPr id="9" name="Picture 8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C94BB41A-1233-F6C3-94B0-EED7BA888A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A0429-BAE4-961F-5E3A-C3B50902A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987" y="500063"/>
            <a:ext cx="6702425" cy="463550"/>
          </a:xfrm>
        </p:spPr>
        <p:txBody>
          <a:bodyPr anchor="t">
            <a:normAutofit/>
          </a:bodyPr>
          <a:lstStyle/>
          <a:p>
            <a:pPr algn="ctr"/>
            <a:r>
              <a:rPr lang="en-US" sz="2400" b="1" dirty="0"/>
              <a:t>5 Why’s Template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FC81-4DB0-7F48-0A4A-C143E8748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7" y="963613"/>
            <a:ext cx="6702425" cy="251700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The Five Whys </a:t>
            </a:r>
            <a:r>
              <a:rPr lang="en-US"/>
              <a:t>is a root </a:t>
            </a:r>
            <a:r>
              <a:rPr lang="en-US" dirty="0"/>
              <a:t>cause analysis tool. </a:t>
            </a:r>
          </a:p>
          <a:p>
            <a:pPr marL="0" indent="0">
              <a:buNone/>
            </a:pPr>
            <a:r>
              <a:rPr lang="en-US" dirty="0"/>
              <a:t>It is a simple problem-solving technique that helps to get to the root of a problem quickly. It involves looking at any problem and drilling down by asking: "Why?" or "What caused this problem?" five times.  </a:t>
            </a:r>
          </a:p>
          <a:p>
            <a:pPr marL="0" indent="0">
              <a:buNone/>
            </a:pPr>
            <a:r>
              <a:rPr lang="en-US" b="1" dirty="0"/>
              <a:t>How to use it?</a:t>
            </a:r>
            <a:br>
              <a:rPr lang="en-US" dirty="0"/>
            </a:br>
            <a:r>
              <a:rPr lang="en-US" dirty="0"/>
              <a:t>First, write a detailed problem statement.  Then, begin asking Why did/does this happen? </a:t>
            </a:r>
            <a:br>
              <a:rPr lang="en-US" dirty="0"/>
            </a:br>
            <a:r>
              <a:rPr lang="en-US" dirty="0"/>
              <a:t>For each subsequent reason, ask again “Why did/does this happen?” NOTE: </a:t>
            </a:r>
            <a:r>
              <a:rPr lang="en-US" i="1" dirty="0"/>
              <a:t>Five is not a magic number. You may need fewer or more than 5 Whys. </a:t>
            </a:r>
            <a:r>
              <a:rPr lang="en-US" dirty="0"/>
              <a:t>At the end of the 5 Whys, you should have the root cause(s) identified and can further validate by asking the question: "If you removed [or addressed/fixed] this root cause, could this problem have been reduced/improved/etc.?" </a:t>
            </a:r>
          </a:p>
          <a:p>
            <a:pPr marL="0" indent="0">
              <a:buNone/>
            </a:pPr>
            <a:r>
              <a:rPr lang="en-US" b="1" dirty="0"/>
              <a:t>Today’s Date: ________________</a:t>
            </a:r>
          </a:p>
          <a:p>
            <a:pPr marL="0" indent="0">
              <a:buNone/>
            </a:pPr>
            <a:r>
              <a:rPr lang="en-US" b="1" dirty="0"/>
              <a:t>Person(s)/ Team completing this tool: ______________________________________________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6EAC71-0E5E-E78C-631B-2AFE9FCA5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493702"/>
              </p:ext>
            </p:extLst>
          </p:nvPr>
        </p:nvGraphicFramePr>
        <p:xfrm>
          <a:off x="772120" y="3474018"/>
          <a:ext cx="6218615" cy="5773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530">
                  <a:extLst>
                    <a:ext uri="{9D8B030D-6E8A-4147-A177-3AD203B41FA5}">
                      <a16:colId xmlns:a16="http://schemas.microsoft.com/office/drawing/2014/main" val="2115620721"/>
                    </a:ext>
                  </a:extLst>
                </a:gridCol>
                <a:gridCol w="5219085">
                  <a:extLst>
                    <a:ext uri="{9D8B030D-6E8A-4147-A177-3AD203B41FA5}">
                      <a16:colId xmlns:a16="http://schemas.microsoft.com/office/drawing/2014/main" val="4087750486"/>
                    </a:ext>
                  </a:extLst>
                </a:gridCol>
              </a:tblGrid>
              <a:tr h="41473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Problem statement: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488487"/>
                  </a:ext>
                </a:extLst>
              </a:tr>
              <a:tr h="414734"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Why?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09364"/>
                  </a:ext>
                </a:extLst>
              </a:tr>
              <a:tr h="414734">
                <a:tc vMerge="1">
                  <a:txBody>
                    <a:bodyPr/>
                    <a:lstStyle/>
                    <a:p>
                      <a:pPr algn="r"/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566628"/>
                  </a:ext>
                </a:extLst>
              </a:tr>
              <a:tr h="414734"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Why?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270035"/>
                  </a:ext>
                </a:extLst>
              </a:tr>
              <a:tr h="414734">
                <a:tc vMerge="1">
                  <a:txBody>
                    <a:bodyPr/>
                    <a:lstStyle/>
                    <a:p>
                      <a:pPr algn="r"/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359085"/>
                  </a:ext>
                </a:extLst>
              </a:tr>
              <a:tr h="414734"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Why?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664515"/>
                  </a:ext>
                </a:extLst>
              </a:tr>
              <a:tr h="414734">
                <a:tc vMerge="1">
                  <a:txBody>
                    <a:bodyPr/>
                    <a:lstStyle/>
                    <a:p>
                      <a:pPr algn="r"/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39019"/>
                  </a:ext>
                </a:extLst>
              </a:tr>
              <a:tr h="414734"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Why?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20596"/>
                  </a:ext>
                </a:extLst>
              </a:tr>
              <a:tr h="414734">
                <a:tc vMerge="1">
                  <a:txBody>
                    <a:bodyPr/>
                    <a:lstStyle/>
                    <a:p>
                      <a:pPr algn="r"/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771249"/>
                  </a:ext>
                </a:extLst>
              </a:tr>
              <a:tr h="475685"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Why?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952612"/>
                  </a:ext>
                </a:extLst>
              </a:tr>
              <a:tr h="41473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877390"/>
                  </a:ext>
                </a:extLst>
              </a:tr>
              <a:tr h="1107908">
                <a:tc gridSpan="2">
                  <a:txBody>
                    <a:bodyPr/>
                    <a:lstStyle/>
                    <a:p>
                      <a:r>
                        <a:rPr lang="en-US" sz="1200" b="1" dirty="0"/>
                        <a:t>Recommendations and Next Steps: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563464"/>
                  </a:ext>
                </a:extLst>
              </a:tr>
            </a:tbl>
          </a:graphicData>
        </a:graphic>
      </p:graphicFrame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A37FE75E-2AF2-C669-60D8-299CEB0DB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3657" y="4453501"/>
            <a:ext cx="212103" cy="493713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715F3FF8-620F-9F00-2DA6-41ACFDAB6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9255" y="5297832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Arrow: Curved Right 6">
            <a:extLst>
              <a:ext uri="{FF2B5EF4-FFF2-40B4-BE49-F238E27FC236}">
                <a16:creationId xmlns:a16="http://schemas.microsoft.com/office/drawing/2014/main" id="{61245A6C-C4EE-13D7-3B04-F4AC561DC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1350" y="6116368"/>
            <a:ext cx="212103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Arrow: Curved Right 7">
            <a:extLst>
              <a:ext uri="{FF2B5EF4-FFF2-40B4-BE49-F238E27FC236}">
                <a16:creationId xmlns:a16="http://schemas.microsoft.com/office/drawing/2014/main" id="{3A18D927-8AD9-6FAF-071A-19FEBC492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1350" y="6962286"/>
            <a:ext cx="213445" cy="493713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4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7295B64B-8800-1AB6-DC86-F29F468B627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47503" y="401210"/>
            <a:ext cx="2566218" cy="46333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7500"/>
          </a:bodyPr>
          <a:lstStyle>
            <a:lvl1pPr algn="ctr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77724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Tree Template</a:t>
            </a:r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ABB6C796-2E63-874B-0A9F-754FAB95ECCD}"/>
              </a:ext>
            </a:extLst>
          </p:cNvPr>
          <p:cNvSpPr txBox="1">
            <a:spLocks/>
          </p:cNvSpPr>
          <p:nvPr/>
        </p:nvSpPr>
        <p:spPr>
          <a:xfrm>
            <a:off x="456057" y="969060"/>
            <a:ext cx="6703696" cy="1974165"/>
          </a:xfrm>
          <a:prstGeom prst="rect">
            <a:avLst/>
          </a:prstGeom>
        </p:spPr>
        <p:txBody>
          <a:bodyPr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/>
              <a:t>The Why Tree is a root cause analysis tool. It helps identify multiple potential root causes of a complex problem. </a:t>
            </a:r>
            <a:r>
              <a:rPr lang="en-US" sz="1200" b="1" dirty="0"/>
              <a:t>How to use it? </a:t>
            </a:r>
            <a:r>
              <a:rPr lang="en-US" sz="1200" dirty="0"/>
              <a:t>First, write a specific problem statement.  Then ask Why did/does this happen? Then, going across, ask “Why </a:t>
            </a:r>
            <a:r>
              <a:rPr lang="en-US" sz="1200" u="sng" dirty="0"/>
              <a:t>else</a:t>
            </a:r>
            <a:r>
              <a:rPr lang="en-US" sz="1200" dirty="0"/>
              <a:t> did/does this happen?” For each ‘Reason’ in Row 1, continue down the column asking “Why.”  NOTE: </a:t>
            </a:r>
            <a:r>
              <a:rPr lang="en-US" sz="1200" i="1" dirty="0"/>
              <a:t>Five is not a magic number. You may need fewer or more than 5 Whys. </a:t>
            </a:r>
            <a:r>
              <a:rPr lang="en-US" sz="1200" dirty="0"/>
              <a:t>At the end of the exercise, you should have the root causes) identified and can further validate by asking the question: "If you removed [or addressed/fixed] this root cause, could this problem have been reduced/improved/etc.?" </a:t>
            </a:r>
          </a:p>
          <a:p>
            <a:pPr marL="0" indent="0">
              <a:buNone/>
            </a:pPr>
            <a:r>
              <a:rPr lang="en-US" sz="1400" b="1" dirty="0"/>
              <a:t>Today’s Date: ________________</a:t>
            </a:r>
          </a:p>
          <a:p>
            <a:pPr marL="0" indent="0">
              <a:buNone/>
            </a:pPr>
            <a:r>
              <a:rPr lang="en-US" sz="1400" b="1" dirty="0"/>
              <a:t>Person(s)/ Team completing this tool:________________________________________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BD2CA5-13CE-FCD0-ED6C-1308705F2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80532"/>
              </p:ext>
            </p:extLst>
          </p:nvPr>
        </p:nvGraphicFramePr>
        <p:xfrm>
          <a:off x="456057" y="3042518"/>
          <a:ext cx="6703696" cy="6348362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576553">
                  <a:extLst>
                    <a:ext uri="{9D8B030D-6E8A-4147-A177-3AD203B41FA5}">
                      <a16:colId xmlns:a16="http://schemas.microsoft.com/office/drawing/2014/main" val="189493798"/>
                    </a:ext>
                  </a:extLst>
                </a:gridCol>
                <a:gridCol w="1224543">
                  <a:extLst>
                    <a:ext uri="{9D8B030D-6E8A-4147-A177-3AD203B41FA5}">
                      <a16:colId xmlns:a16="http://schemas.microsoft.com/office/drawing/2014/main" val="891218688"/>
                    </a:ext>
                  </a:extLst>
                </a:gridCol>
                <a:gridCol w="1225176">
                  <a:extLst>
                    <a:ext uri="{9D8B030D-6E8A-4147-A177-3AD203B41FA5}">
                      <a16:colId xmlns:a16="http://schemas.microsoft.com/office/drawing/2014/main" val="2541233622"/>
                    </a:ext>
                  </a:extLst>
                </a:gridCol>
                <a:gridCol w="1225808">
                  <a:extLst>
                    <a:ext uri="{9D8B030D-6E8A-4147-A177-3AD203B41FA5}">
                      <a16:colId xmlns:a16="http://schemas.microsoft.com/office/drawing/2014/main" val="1608424648"/>
                    </a:ext>
                  </a:extLst>
                </a:gridCol>
                <a:gridCol w="1225808">
                  <a:extLst>
                    <a:ext uri="{9D8B030D-6E8A-4147-A177-3AD203B41FA5}">
                      <a16:colId xmlns:a16="http://schemas.microsoft.com/office/drawing/2014/main" val="3938448288"/>
                    </a:ext>
                  </a:extLst>
                </a:gridCol>
                <a:gridCol w="1225808">
                  <a:extLst>
                    <a:ext uri="{9D8B030D-6E8A-4147-A177-3AD203B41FA5}">
                      <a16:colId xmlns:a16="http://schemas.microsoft.com/office/drawing/2014/main" val="471121449"/>
                    </a:ext>
                  </a:extLst>
                </a:gridCol>
              </a:tblGrid>
              <a:tr h="363020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Problem statement: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/>
                </a:tc>
                <a:tc hMerge="1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/>
                </a:tc>
                <a:tc hMerge="1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+mj-lt"/>
                        <a:buNone/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/>
                </a:tc>
                <a:tc hMerge="1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+mj-lt"/>
                        <a:buNone/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/>
                </a:tc>
                <a:tc hMerge="1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/>
                </a:tc>
                <a:extLst>
                  <a:ext uri="{0D108BD9-81ED-4DB2-BD59-A6C34878D82A}">
                    <a16:rowId xmlns:a16="http://schemas.microsoft.com/office/drawing/2014/main" val="2218722674"/>
                  </a:ext>
                </a:extLst>
              </a:tr>
              <a:tr h="2526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800" kern="100" dirty="0">
                          <a:effectLst/>
                        </a:rPr>
                        <a:t>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Why is this happening? 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Why ELSE is this happening?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Why ELSE is this happening?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Why ELSE is this happening?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100" kern="100" dirty="0">
                          <a:effectLst/>
                        </a:rPr>
                        <a:t>Why ELSE is this happening?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417849"/>
                  </a:ext>
                </a:extLst>
              </a:tr>
              <a:tr h="10393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 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674985"/>
                  </a:ext>
                </a:extLst>
              </a:tr>
              <a:tr h="10176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813692"/>
                  </a:ext>
                </a:extLst>
              </a:tr>
              <a:tr h="973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4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876987"/>
                  </a:ext>
                </a:extLst>
              </a:tr>
              <a:tr h="8406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Why?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748929"/>
                  </a:ext>
                </a:extLst>
              </a:tr>
              <a:tr h="432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Check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If the reason in Row 5 is addressed, would it help solve the problem?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   </a:t>
                      </a: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If the reason in Row 5 is addressed, would it help solve the problem?</a:t>
                      </a: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If the reason in Row 5 is addressed, would it help solve the problem?</a:t>
                      </a: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If the reason in Row 5 is addressed, would it help solve the problem?</a:t>
                      </a: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</a:rPr>
                        <a:t>If the reason in Row 5 is addressed, would it help solve the problem?</a:t>
                      </a: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549842"/>
                  </a:ext>
                </a:extLst>
              </a:tr>
              <a:tr h="582918">
                <a:tc gridSpan="6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Recommendations and Next Steps: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37" marR="59637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313477"/>
                  </a:ext>
                </a:extLst>
              </a:tr>
            </a:tbl>
          </a:graphicData>
        </a:graphic>
      </p:graphicFrame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CE7DD2BE-11BD-C638-6A59-30CC33ED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051" y="3980761"/>
            <a:ext cx="212103" cy="493713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A4BC8CD4-7C21-3419-C06A-950A069D8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0851" y="3960122"/>
            <a:ext cx="212103" cy="493712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Arrow: Curved Right 6">
            <a:extLst>
              <a:ext uri="{FF2B5EF4-FFF2-40B4-BE49-F238E27FC236}">
                <a16:creationId xmlns:a16="http://schemas.microsoft.com/office/drawing/2014/main" id="{B43C25E4-107B-18D6-FCE4-E60EDBB54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1881" y="3980761"/>
            <a:ext cx="213445" cy="493713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Arrow: Curved Right 7">
            <a:extLst>
              <a:ext uri="{FF2B5EF4-FFF2-40B4-BE49-F238E27FC236}">
                <a16:creationId xmlns:a16="http://schemas.microsoft.com/office/drawing/2014/main" id="{3398BAB3-7EA8-65DC-64B4-3D10A7B71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40606" y="3987109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Arrow: Curved Right 8">
            <a:extLst>
              <a:ext uri="{FF2B5EF4-FFF2-40B4-BE49-F238E27FC236}">
                <a16:creationId xmlns:a16="http://schemas.microsoft.com/office/drawing/2014/main" id="{70496328-4862-03D6-F1AA-1336878E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1396" y="4001397"/>
            <a:ext cx="213446" cy="493712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Arrow: Curved Right 9">
            <a:extLst>
              <a:ext uri="{FF2B5EF4-FFF2-40B4-BE49-F238E27FC236}">
                <a16:creationId xmlns:a16="http://schemas.microsoft.com/office/drawing/2014/main" id="{FA980DCD-988E-7AA4-0EEF-2B36D9E4A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7131" y="5021686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Arrow: Curved Right 10">
            <a:extLst>
              <a:ext uri="{FF2B5EF4-FFF2-40B4-BE49-F238E27FC236}">
                <a16:creationId xmlns:a16="http://schemas.microsoft.com/office/drawing/2014/main" id="{8BC19329-FAD8-005D-5CC7-ED0AC9FAE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9346" y="5001048"/>
            <a:ext cx="213446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Arrow: Curved Right 11">
            <a:extLst>
              <a:ext uri="{FF2B5EF4-FFF2-40B4-BE49-F238E27FC236}">
                <a16:creationId xmlns:a16="http://schemas.microsoft.com/office/drawing/2014/main" id="{84CE960D-7716-FA81-5C29-7A8BC94AB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1721" y="5021686"/>
            <a:ext cx="213446" cy="493712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Arrow: Curved Right 12">
            <a:extLst>
              <a:ext uri="{FF2B5EF4-FFF2-40B4-BE49-F238E27FC236}">
                <a16:creationId xmlns:a16="http://schemas.microsoft.com/office/drawing/2014/main" id="{F6FF9862-880C-7C9C-C2AB-A86B46CE8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3240" y="6075310"/>
            <a:ext cx="212103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Arrow: Curved Right 13">
            <a:extLst>
              <a:ext uri="{FF2B5EF4-FFF2-40B4-BE49-F238E27FC236}">
                <a16:creationId xmlns:a16="http://schemas.microsoft.com/office/drawing/2014/main" id="{7765AA42-3FDB-5AB3-DA4B-4D884E70D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67040" y="6054673"/>
            <a:ext cx="212103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Arrow: Curved Right 14">
            <a:extLst>
              <a:ext uri="{FF2B5EF4-FFF2-40B4-BE49-F238E27FC236}">
                <a16:creationId xmlns:a16="http://schemas.microsoft.com/office/drawing/2014/main" id="{443D9898-84C8-958D-D243-ADE9651A8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8070" y="6075310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Arrow: Curved Right 15">
            <a:extLst>
              <a:ext uri="{FF2B5EF4-FFF2-40B4-BE49-F238E27FC236}">
                <a16:creationId xmlns:a16="http://schemas.microsoft.com/office/drawing/2014/main" id="{18CED0B2-F435-790B-FD7A-11D4EE479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7186" y="7000855"/>
            <a:ext cx="213445" cy="493713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Arrow: Curved Right 16">
            <a:extLst>
              <a:ext uri="{FF2B5EF4-FFF2-40B4-BE49-F238E27FC236}">
                <a16:creationId xmlns:a16="http://schemas.microsoft.com/office/drawing/2014/main" id="{EFA6B935-70CC-5DF6-DFD6-B1ACECAEB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60986" y="6978628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Arrow: Curved Right 17">
            <a:extLst>
              <a:ext uri="{FF2B5EF4-FFF2-40B4-BE49-F238E27FC236}">
                <a16:creationId xmlns:a16="http://schemas.microsoft.com/office/drawing/2014/main" id="{FAB4F8E6-CEF8-55BC-92C3-1E85F968C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1776" y="6999266"/>
            <a:ext cx="213446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Arrow: Curved Right 18">
            <a:extLst>
              <a:ext uri="{FF2B5EF4-FFF2-40B4-BE49-F238E27FC236}">
                <a16:creationId xmlns:a16="http://schemas.microsoft.com/office/drawing/2014/main" id="{0A1ADCE0-673B-1635-292C-4C8A7224F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1081" y="4986761"/>
            <a:ext cx="213445" cy="493712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Arrow: Curved Right 19">
            <a:extLst>
              <a:ext uri="{FF2B5EF4-FFF2-40B4-BE49-F238E27FC236}">
                <a16:creationId xmlns:a16="http://schemas.microsoft.com/office/drawing/2014/main" id="{24D95345-44CD-09B1-921B-6F4D01507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1871" y="4999461"/>
            <a:ext cx="213446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Arrow: Curved Right 20">
            <a:extLst>
              <a:ext uri="{FF2B5EF4-FFF2-40B4-BE49-F238E27FC236}">
                <a16:creationId xmlns:a16="http://schemas.microsoft.com/office/drawing/2014/main" id="{D2DBE2C0-5C04-CD45-1A1B-271360DBD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9495" y="6048323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Arrow: Curved Right 21">
            <a:extLst>
              <a:ext uri="{FF2B5EF4-FFF2-40B4-BE49-F238E27FC236}">
                <a16:creationId xmlns:a16="http://schemas.microsoft.com/office/drawing/2014/main" id="{8FABADAD-85FD-DCEF-F48F-D1C8DB520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1870" y="6062610"/>
            <a:ext cx="213445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23" name="Arrow: Curved Right 22">
            <a:extLst>
              <a:ext uri="{FF2B5EF4-FFF2-40B4-BE49-F238E27FC236}">
                <a16:creationId xmlns:a16="http://schemas.microsoft.com/office/drawing/2014/main" id="{4035ED37-6E30-5776-433E-670853B1D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7486" y="6986566"/>
            <a:ext cx="213445" cy="493712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Arrow: Curved Right 23">
            <a:extLst>
              <a:ext uri="{FF2B5EF4-FFF2-40B4-BE49-F238E27FC236}">
                <a16:creationId xmlns:a16="http://schemas.microsoft.com/office/drawing/2014/main" id="{21C1B1B2-666B-EBC5-ED5A-2D1F8C656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8276" y="6999266"/>
            <a:ext cx="213446" cy="49530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71C7F0-2F72-4B87-8B85-8C557E4DC5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D20ACA-652A-46DC-9EE9-28D2A0E3711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72BBCC-6D79-4FB2-8232-767E693552E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1406</TotalTime>
  <Words>529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5 Why’s Template</vt:lpstr>
      <vt:lpstr>Why Tree Template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Laubach, Rebecca (DBHDS)</cp:lastModifiedBy>
  <cp:revision>2</cp:revision>
  <dcterms:created xsi:type="dcterms:W3CDTF">2025-08-22T14:26:24Z</dcterms:created>
  <dcterms:modified xsi:type="dcterms:W3CDTF">2025-09-11T11:46:15Z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