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1231" r:id="rId5"/>
    <p:sldId id="123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6AEDE0F8-9035-4B3C-8CB7-82FFF9B23E63}"/>
    <pc:docChg chg="modSld">
      <pc:chgData name="Cox, Mary Beth (DBHDS)" userId="3fe8f8b1-bdce-4c65-8583-b7e326833c53" providerId="ADAL" clId="{6AEDE0F8-9035-4B3C-8CB7-82FFF9B23E63}" dt="2025-07-29T19:35:02.691" v="0" actId="1076"/>
      <pc:docMkLst>
        <pc:docMk/>
      </pc:docMkLst>
      <pc:sldChg chg="modSp mod">
        <pc:chgData name="Cox, Mary Beth (DBHDS)" userId="3fe8f8b1-bdce-4c65-8583-b7e326833c53" providerId="ADAL" clId="{6AEDE0F8-9035-4B3C-8CB7-82FFF9B23E63}" dt="2025-07-29T19:35:02.691" v="0" actId="1076"/>
        <pc:sldMkLst>
          <pc:docMk/>
          <pc:sldMk cId="1935573804" sldId="1230"/>
        </pc:sldMkLst>
        <pc:spChg chg="mod">
          <ac:chgData name="Cox, Mary Beth (DBHDS)" userId="3fe8f8b1-bdce-4c65-8583-b7e326833c53" providerId="ADAL" clId="{6AEDE0F8-9035-4B3C-8CB7-82FFF9B23E63}" dt="2025-07-29T19:35:02.691" v="0" actId="1076"/>
          <ac:spMkLst>
            <pc:docMk/>
            <pc:sldMk cId="1935573804" sldId="1230"/>
            <ac:spMk id="21" creationId="{00000000-0000-0000-0000-000000000000}"/>
          </ac:spMkLst>
        </pc:spChg>
      </pc:sldChg>
    </pc:docChg>
  </pc:docChgLst>
  <pc:docChgLst>
    <pc:chgData name="Laubach, Rebecca (DBHDS)" userId="400b639e-e5c1-4e1e-84e9-5e0055b105ef" providerId="ADAL" clId="{339D3686-912D-4A58-BBA9-0AB2FF11E044}"/>
    <pc:docChg chg="modSld">
      <pc:chgData name="Laubach, Rebecca (DBHDS)" userId="400b639e-e5c1-4e1e-84e9-5e0055b105ef" providerId="ADAL" clId="{339D3686-912D-4A58-BBA9-0AB2FF11E044}" dt="2025-09-11T11:44:52.718" v="39" actId="962"/>
      <pc:docMkLst>
        <pc:docMk/>
      </pc:docMkLst>
      <pc:sldChg chg="modSp mod">
        <pc:chgData name="Laubach, Rebecca (DBHDS)" userId="400b639e-e5c1-4e1e-84e9-5e0055b105ef" providerId="ADAL" clId="{339D3686-912D-4A58-BBA9-0AB2FF11E044}" dt="2025-09-11T11:44:52.718" v="39" actId="962"/>
        <pc:sldMkLst>
          <pc:docMk/>
          <pc:sldMk cId="1935573804" sldId="1230"/>
        </pc:sldMkLst>
        <pc:spChg chg="ord">
          <ac:chgData name="Laubach, Rebecca (DBHDS)" userId="400b639e-e5c1-4e1e-84e9-5e0055b105ef" providerId="ADAL" clId="{339D3686-912D-4A58-BBA9-0AB2FF11E044}" dt="2025-09-11T11:44:21.640" v="12" actId="13244"/>
          <ac:spMkLst>
            <pc:docMk/>
            <pc:sldMk cId="1935573804" sldId="1230"/>
            <ac:spMk id="20" creationId="{00000000-0000-0000-0000-000000000000}"/>
          </ac:spMkLst>
        </pc:spChg>
        <pc:spChg chg="ord">
          <ac:chgData name="Laubach, Rebecca (DBHDS)" userId="400b639e-e5c1-4e1e-84e9-5e0055b105ef" providerId="ADAL" clId="{339D3686-912D-4A58-BBA9-0AB2FF11E044}" dt="2025-09-11T11:44:09.803" v="9" actId="13244"/>
          <ac:spMkLst>
            <pc:docMk/>
            <pc:sldMk cId="1935573804" sldId="1230"/>
            <ac:spMk id="21" creationId="{00000000-0000-0000-0000-000000000000}"/>
          </ac:spMkLst>
        </pc:spChg>
        <pc:spChg chg="ord">
          <ac:chgData name="Laubach, Rebecca (DBHDS)" userId="400b639e-e5c1-4e1e-84e9-5e0055b105ef" providerId="ADAL" clId="{339D3686-912D-4A58-BBA9-0AB2FF11E044}" dt="2025-09-11T11:44:13.893" v="10" actId="13244"/>
          <ac:spMkLst>
            <pc:docMk/>
            <pc:sldMk cId="1935573804" sldId="1230"/>
            <ac:spMk id="23" creationId="{00000000-0000-0000-0000-000000000000}"/>
          </ac:spMkLst>
        </pc:spChg>
        <pc:spChg chg="ord">
          <ac:chgData name="Laubach, Rebecca (DBHDS)" userId="400b639e-e5c1-4e1e-84e9-5e0055b105ef" providerId="ADAL" clId="{339D3686-912D-4A58-BBA9-0AB2FF11E044}" dt="2025-09-11T11:44:18.635" v="11" actId="13244"/>
          <ac:spMkLst>
            <pc:docMk/>
            <pc:sldMk cId="1935573804" sldId="1230"/>
            <ac:spMk id="24" creationId="{00000000-0000-0000-0000-000000000000}"/>
          </ac:spMkLst>
        </pc:spChg>
        <pc:spChg chg="ord">
          <ac:chgData name="Laubach, Rebecca (DBHDS)" userId="400b639e-e5c1-4e1e-84e9-5e0055b105ef" providerId="ADAL" clId="{339D3686-912D-4A58-BBA9-0AB2FF11E044}" dt="2025-09-11T11:44:25.841" v="13" actId="13244"/>
          <ac:spMkLst>
            <pc:docMk/>
            <pc:sldMk cId="1935573804" sldId="1230"/>
            <ac:spMk id="25" creationId="{00000000-0000-0000-0000-000000000000}"/>
          </ac:spMkLst>
        </pc:spChg>
        <pc:spChg chg="ord">
          <ac:chgData name="Laubach, Rebecca (DBHDS)" userId="400b639e-e5c1-4e1e-84e9-5e0055b105ef" providerId="ADAL" clId="{339D3686-912D-4A58-BBA9-0AB2FF11E044}" dt="2025-09-11T11:44:29.404" v="14" actId="13244"/>
          <ac:spMkLst>
            <pc:docMk/>
            <pc:sldMk cId="1935573804" sldId="1230"/>
            <ac:spMk id="26" creationId="{00000000-0000-0000-0000-000000000000}"/>
          </ac:spMkLst>
        </pc:spChg>
        <pc:spChg chg="ord">
          <ac:chgData name="Laubach, Rebecca (DBHDS)" userId="400b639e-e5c1-4e1e-84e9-5e0055b105ef" providerId="ADAL" clId="{339D3686-912D-4A58-BBA9-0AB2FF11E044}" dt="2025-09-11T11:44:32.554" v="15" actId="13244"/>
          <ac:spMkLst>
            <pc:docMk/>
            <pc:sldMk cId="1935573804" sldId="1230"/>
            <ac:spMk id="27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34.470" v="16" actId="962"/>
          <ac:spMkLst>
            <pc:docMk/>
            <pc:sldMk cId="1935573804" sldId="1230"/>
            <ac:spMk id="28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35.020" v="17" actId="962"/>
          <ac:spMkLst>
            <pc:docMk/>
            <pc:sldMk cId="1935573804" sldId="1230"/>
            <ac:spMk id="32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35.520" v="18" actId="962"/>
          <ac:spMkLst>
            <pc:docMk/>
            <pc:sldMk cId="1935573804" sldId="1230"/>
            <ac:spMk id="33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36.007" v="19" actId="962"/>
          <ac:spMkLst>
            <pc:docMk/>
            <pc:sldMk cId="1935573804" sldId="1230"/>
            <ac:spMk id="34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38.441" v="21" actId="962"/>
          <ac:spMkLst>
            <pc:docMk/>
            <pc:sldMk cId="1935573804" sldId="1230"/>
            <ac:spMk id="36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36.982" v="20" actId="962"/>
          <ac:spMkLst>
            <pc:docMk/>
            <pc:sldMk cId="1935573804" sldId="1230"/>
            <ac:spMk id="37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39.113" v="22" actId="962"/>
          <ac:spMkLst>
            <pc:docMk/>
            <pc:sldMk cId="1935573804" sldId="1230"/>
            <ac:spMk id="38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39.642" v="23" actId="962"/>
          <ac:spMkLst>
            <pc:docMk/>
            <pc:sldMk cId="1935573804" sldId="1230"/>
            <ac:spMk id="39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0.504" v="24" actId="962"/>
          <ac:spMkLst>
            <pc:docMk/>
            <pc:sldMk cId="1935573804" sldId="1230"/>
            <ac:spMk id="40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1.168" v="25" actId="962"/>
          <ac:spMkLst>
            <pc:docMk/>
            <pc:sldMk cId="1935573804" sldId="1230"/>
            <ac:spMk id="41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1.805" v="26" actId="962"/>
          <ac:spMkLst>
            <pc:docMk/>
            <pc:sldMk cId="1935573804" sldId="1230"/>
            <ac:spMk id="42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2.322" v="27" actId="962"/>
          <ac:spMkLst>
            <pc:docMk/>
            <pc:sldMk cId="1935573804" sldId="1230"/>
            <ac:spMk id="43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2.871" v="28" actId="962"/>
          <ac:spMkLst>
            <pc:docMk/>
            <pc:sldMk cId="1935573804" sldId="1230"/>
            <ac:spMk id="44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3.372" v="29" actId="962"/>
          <ac:spMkLst>
            <pc:docMk/>
            <pc:sldMk cId="1935573804" sldId="1230"/>
            <ac:spMk id="45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3.872" v="30" actId="962"/>
          <ac:spMkLst>
            <pc:docMk/>
            <pc:sldMk cId="1935573804" sldId="1230"/>
            <ac:spMk id="46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4.558" v="31" actId="962"/>
          <ac:spMkLst>
            <pc:docMk/>
            <pc:sldMk cId="1935573804" sldId="1230"/>
            <ac:spMk id="47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5.472" v="32" actId="962"/>
          <ac:spMkLst>
            <pc:docMk/>
            <pc:sldMk cId="1935573804" sldId="1230"/>
            <ac:spMk id="52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7.650" v="33" actId="962"/>
          <ac:spMkLst>
            <pc:docMk/>
            <pc:sldMk cId="1935573804" sldId="1230"/>
            <ac:spMk id="53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49.962" v="34" actId="962"/>
          <ac:spMkLst>
            <pc:docMk/>
            <pc:sldMk cId="1935573804" sldId="1230"/>
            <ac:spMk id="54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50.555" v="35" actId="962"/>
          <ac:spMkLst>
            <pc:docMk/>
            <pc:sldMk cId="1935573804" sldId="1230"/>
            <ac:spMk id="55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51.103" v="36" actId="962"/>
          <ac:spMkLst>
            <pc:docMk/>
            <pc:sldMk cId="1935573804" sldId="1230"/>
            <ac:spMk id="56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51.604" v="37" actId="962"/>
          <ac:spMkLst>
            <pc:docMk/>
            <pc:sldMk cId="1935573804" sldId="1230"/>
            <ac:spMk id="57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52.154" v="38" actId="962"/>
          <ac:spMkLst>
            <pc:docMk/>
            <pc:sldMk cId="1935573804" sldId="1230"/>
            <ac:spMk id="58" creationId="{00000000-0000-0000-0000-000000000000}"/>
          </ac:spMkLst>
        </pc:spChg>
        <pc:spChg chg="mod">
          <ac:chgData name="Laubach, Rebecca (DBHDS)" userId="400b639e-e5c1-4e1e-84e9-5e0055b105ef" providerId="ADAL" clId="{339D3686-912D-4A58-BBA9-0AB2FF11E044}" dt="2025-09-11T11:44:52.718" v="39" actId="962"/>
          <ac:spMkLst>
            <pc:docMk/>
            <pc:sldMk cId="1935573804" sldId="1230"/>
            <ac:spMk id="59" creationId="{00000000-0000-0000-0000-000000000000}"/>
          </ac:spMkLst>
        </pc:spChg>
        <pc:spChg chg="mod ord">
          <ac:chgData name="Laubach, Rebecca (DBHDS)" userId="400b639e-e5c1-4e1e-84e9-5e0055b105ef" providerId="ADAL" clId="{339D3686-912D-4A58-BBA9-0AB2FF11E044}" dt="2025-09-11T11:44:04.619" v="8" actId="13244"/>
          <ac:spMkLst>
            <pc:docMk/>
            <pc:sldMk cId="1935573804" sldId="1230"/>
            <ac:spMk id="60" creationId="{00000000-0000-0000-0000-000000000000}"/>
          </ac:spMkLst>
        </pc:spChg>
        <pc:cxnChg chg="mod">
          <ac:chgData name="Laubach, Rebecca (DBHDS)" userId="400b639e-e5c1-4e1e-84e9-5e0055b105ef" providerId="ADAL" clId="{339D3686-912D-4A58-BBA9-0AB2FF11E044}" dt="2025-09-11T11:43:38.183" v="0" actId="962"/>
          <ac:cxnSpMkLst>
            <pc:docMk/>
            <pc:sldMk cId="1935573804" sldId="1230"/>
            <ac:cxnSpMk id="7" creationId="{00000000-0000-0000-0000-000000000000}"/>
          </ac:cxnSpMkLst>
        </pc:cxnChg>
        <pc:cxnChg chg="mod">
          <ac:chgData name="Laubach, Rebecca (DBHDS)" userId="400b639e-e5c1-4e1e-84e9-5e0055b105ef" providerId="ADAL" clId="{339D3686-912D-4A58-BBA9-0AB2FF11E044}" dt="2025-09-11T11:43:39.416" v="1" actId="962"/>
          <ac:cxnSpMkLst>
            <pc:docMk/>
            <pc:sldMk cId="1935573804" sldId="1230"/>
            <ac:cxnSpMk id="8" creationId="{00000000-0000-0000-0000-000000000000}"/>
          </ac:cxnSpMkLst>
        </pc:cxnChg>
        <pc:cxnChg chg="mod">
          <ac:chgData name="Laubach, Rebecca (DBHDS)" userId="400b639e-e5c1-4e1e-84e9-5e0055b105ef" providerId="ADAL" clId="{339D3686-912D-4A58-BBA9-0AB2FF11E044}" dt="2025-09-11T11:43:40.220" v="2" actId="962"/>
          <ac:cxnSpMkLst>
            <pc:docMk/>
            <pc:sldMk cId="1935573804" sldId="1230"/>
            <ac:cxnSpMk id="11" creationId="{00000000-0000-0000-0000-000000000000}"/>
          </ac:cxnSpMkLst>
        </pc:cxnChg>
        <pc:cxnChg chg="mod">
          <ac:chgData name="Laubach, Rebecca (DBHDS)" userId="400b639e-e5c1-4e1e-84e9-5e0055b105ef" providerId="ADAL" clId="{339D3686-912D-4A58-BBA9-0AB2FF11E044}" dt="2025-09-11T11:43:41.072" v="3" actId="962"/>
          <ac:cxnSpMkLst>
            <pc:docMk/>
            <pc:sldMk cId="1935573804" sldId="1230"/>
            <ac:cxnSpMk id="12" creationId="{00000000-0000-0000-0000-000000000000}"/>
          </ac:cxnSpMkLst>
        </pc:cxnChg>
        <pc:cxnChg chg="mod">
          <ac:chgData name="Laubach, Rebecca (DBHDS)" userId="400b639e-e5c1-4e1e-84e9-5e0055b105ef" providerId="ADAL" clId="{339D3686-912D-4A58-BBA9-0AB2FF11E044}" dt="2025-09-11T11:43:41.851" v="4" actId="962"/>
          <ac:cxnSpMkLst>
            <pc:docMk/>
            <pc:sldMk cId="1935573804" sldId="1230"/>
            <ac:cxnSpMk id="13" creationId="{00000000-0000-0000-0000-000000000000}"/>
          </ac:cxnSpMkLst>
        </pc:cxnChg>
        <pc:cxnChg chg="mod">
          <ac:chgData name="Laubach, Rebecca (DBHDS)" userId="400b639e-e5c1-4e1e-84e9-5e0055b105ef" providerId="ADAL" clId="{339D3686-912D-4A58-BBA9-0AB2FF11E044}" dt="2025-09-11T11:43:42.561" v="5" actId="962"/>
          <ac:cxnSpMkLst>
            <pc:docMk/>
            <pc:sldMk cId="1935573804" sldId="1230"/>
            <ac:cxnSpMk id="15" creationId="{00000000-0000-0000-0000-000000000000}"/>
          </ac:cxnSpMkLst>
        </pc:cxnChg>
        <pc:cxnChg chg="mod">
          <ac:chgData name="Laubach, Rebecca (DBHDS)" userId="400b639e-e5c1-4e1e-84e9-5e0055b105ef" providerId="ADAL" clId="{339D3686-912D-4A58-BBA9-0AB2FF11E044}" dt="2025-09-11T11:43:43.323" v="6" actId="962"/>
          <ac:cxnSpMkLst>
            <pc:docMk/>
            <pc:sldMk cId="1935573804" sldId="1230"/>
            <ac:cxnSpMk id="17" creationId="{00000000-0000-0000-0000-000000000000}"/>
          </ac:cxnSpMkLst>
        </pc:cxnChg>
      </pc:sldChg>
    </pc:docChg>
  </pc:docChgLst>
  <pc:docChgLst>
    <pc:chgData name="Cox, Mary Beth (DBHDS)" userId="3fe8f8b1-bdce-4c65-8583-b7e326833c53" providerId="ADAL" clId="{DBE28876-7515-4B10-940B-A8A82826517A}"/>
    <pc:docChg chg="custSel delSld modSld sldOrd modMainMaster">
      <pc:chgData name="Cox, Mary Beth (DBHDS)" userId="3fe8f8b1-bdce-4c65-8583-b7e326833c53" providerId="ADAL" clId="{DBE28876-7515-4B10-940B-A8A82826517A}" dt="2025-09-02T17:50:53.381" v="1295" actId="1076"/>
      <pc:docMkLst>
        <pc:docMk/>
      </pc:docMkLst>
      <pc:sldChg chg="delSp del mod">
        <pc:chgData name="Cox, Mary Beth (DBHDS)" userId="3fe8f8b1-bdce-4c65-8583-b7e326833c53" providerId="ADAL" clId="{DBE28876-7515-4B10-940B-A8A82826517A}" dt="2025-08-28T16:49:49.122" v="706" actId="47"/>
        <pc:sldMkLst>
          <pc:docMk/>
          <pc:sldMk cId="867810492" sldId="258"/>
        </pc:sldMkLst>
      </pc:sldChg>
      <pc:sldChg chg="delSp modSp mod">
        <pc:chgData name="Cox, Mary Beth (DBHDS)" userId="3fe8f8b1-bdce-4c65-8583-b7e326833c53" providerId="ADAL" clId="{DBE28876-7515-4B10-940B-A8A82826517A}" dt="2025-08-28T16:55:18.316" v="1290" actId="1076"/>
        <pc:sldMkLst>
          <pc:docMk/>
          <pc:sldMk cId="1935573804" sldId="1230"/>
        </pc:sldMkLst>
        <pc:spChg chg="mod">
          <ac:chgData name="Cox, Mary Beth (DBHDS)" userId="3fe8f8b1-bdce-4c65-8583-b7e326833c53" providerId="ADAL" clId="{DBE28876-7515-4B10-940B-A8A82826517A}" dt="2025-08-28T16:46:37.052" v="141" actId="207"/>
          <ac:spMkLst>
            <pc:docMk/>
            <pc:sldMk cId="1935573804" sldId="1230"/>
            <ac:spMk id="20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8T16:46:32.448" v="140" actId="207"/>
          <ac:spMkLst>
            <pc:docMk/>
            <pc:sldMk cId="1935573804" sldId="1230"/>
            <ac:spMk id="21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8T16:46:32.448" v="140" actId="207"/>
          <ac:spMkLst>
            <pc:docMk/>
            <pc:sldMk cId="1935573804" sldId="1230"/>
            <ac:spMk id="23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8T16:46:32.448" v="140" actId="207"/>
          <ac:spMkLst>
            <pc:docMk/>
            <pc:sldMk cId="1935573804" sldId="1230"/>
            <ac:spMk id="24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8T16:46:32.448" v="140" actId="207"/>
          <ac:spMkLst>
            <pc:docMk/>
            <pc:sldMk cId="1935573804" sldId="1230"/>
            <ac:spMk id="25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8T16:46:32.448" v="140" actId="207"/>
          <ac:spMkLst>
            <pc:docMk/>
            <pc:sldMk cId="1935573804" sldId="1230"/>
            <ac:spMk id="26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8T16:46:32.448" v="140" actId="207"/>
          <ac:spMkLst>
            <pc:docMk/>
            <pc:sldMk cId="1935573804" sldId="1230"/>
            <ac:spMk id="27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7T13:12:44.398" v="115" actId="1038"/>
          <ac:spMkLst>
            <pc:docMk/>
            <pc:sldMk cId="1935573804" sldId="1230"/>
            <ac:spMk id="32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7T13:12:44.398" v="115" actId="1038"/>
          <ac:spMkLst>
            <pc:docMk/>
            <pc:sldMk cId="1935573804" sldId="1230"/>
            <ac:spMk id="34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7T13:12:44.398" v="115" actId="1038"/>
          <ac:spMkLst>
            <pc:docMk/>
            <pc:sldMk cId="1935573804" sldId="1230"/>
            <ac:spMk id="37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7T13:12:44.398" v="115" actId="1038"/>
          <ac:spMkLst>
            <pc:docMk/>
            <pc:sldMk cId="1935573804" sldId="1230"/>
            <ac:spMk id="39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7T13:12:44.398" v="115" actId="1038"/>
          <ac:spMkLst>
            <pc:docMk/>
            <pc:sldMk cId="1935573804" sldId="1230"/>
            <ac:spMk id="40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7T13:12:44.398" v="115" actId="1038"/>
          <ac:spMkLst>
            <pc:docMk/>
            <pc:sldMk cId="1935573804" sldId="1230"/>
            <ac:spMk id="52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7T13:12:44.398" v="115" actId="1038"/>
          <ac:spMkLst>
            <pc:docMk/>
            <pc:sldMk cId="1935573804" sldId="1230"/>
            <ac:spMk id="53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7T13:12:44.398" v="115" actId="1038"/>
          <ac:spMkLst>
            <pc:docMk/>
            <pc:sldMk cId="1935573804" sldId="1230"/>
            <ac:spMk id="56" creationId="{00000000-0000-0000-0000-000000000000}"/>
          </ac:spMkLst>
        </pc:spChg>
        <pc:spChg chg="mod">
          <ac:chgData name="Cox, Mary Beth (DBHDS)" userId="3fe8f8b1-bdce-4c65-8583-b7e326833c53" providerId="ADAL" clId="{DBE28876-7515-4B10-940B-A8A82826517A}" dt="2025-08-28T16:55:18.316" v="1290" actId="1076"/>
          <ac:spMkLst>
            <pc:docMk/>
            <pc:sldMk cId="1935573804" sldId="1230"/>
            <ac:spMk id="60" creationId="{00000000-0000-0000-0000-000000000000}"/>
          </ac:spMkLst>
        </pc:spChg>
      </pc:sldChg>
      <pc:sldChg chg="delSp modSp mod ord">
        <pc:chgData name="Cox, Mary Beth (DBHDS)" userId="3fe8f8b1-bdce-4c65-8583-b7e326833c53" providerId="ADAL" clId="{DBE28876-7515-4B10-940B-A8A82826517A}" dt="2025-09-02T17:50:53.381" v="1295" actId="1076"/>
        <pc:sldMkLst>
          <pc:docMk/>
          <pc:sldMk cId="4131465423" sldId="1231"/>
        </pc:sldMkLst>
        <pc:spChg chg="mod">
          <ac:chgData name="Cox, Mary Beth (DBHDS)" userId="3fe8f8b1-bdce-4c65-8583-b7e326833c53" providerId="ADAL" clId="{DBE28876-7515-4B10-940B-A8A82826517A}" dt="2025-09-02T17:50:53.381" v="1295" actId="1076"/>
          <ac:spMkLst>
            <pc:docMk/>
            <pc:sldMk cId="4131465423" sldId="1231"/>
            <ac:spMk id="2" creationId="{5EF5BAA5-9A7F-0681-0B2B-2F1543C634D0}"/>
          </ac:spMkLst>
        </pc:spChg>
        <pc:spChg chg="mod">
          <ac:chgData name="Cox, Mary Beth (DBHDS)" userId="3fe8f8b1-bdce-4c65-8583-b7e326833c53" providerId="ADAL" clId="{DBE28876-7515-4B10-940B-A8A82826517A}" dt="2025-09-02T17:50:50.714" v="1294" actId="27636"/>
          <ac:spMkLst>
            <pc:docMk/>
            <pc:sldMk cId="4131465423" sldId="1231"/>
            <ac:spMk id="3" creationId="{63FBC620-2DEF-7F1B-E8B4-507ED3AECDF2}"/>
          </ac:spMkLst>
        </pc:spChg>
      </pc:sldChg>
      <pc:sldMasterChg chg="addSp modSp mod modSldLayout">
        <pc:chgData name="Cox, Mary Beth (DBHDS)" userId="3fe8f8b1-bdce-4c65-8583-b7e326833c53" providerId="ADAL" clId="{DBE28876-7515-4B10-940B-A8A82826517A}" dt="2025-08-28T16:55:07.727" v="1289" actId="14100"/>
        <pc:sldMasterMkLst>
          <pc:docMk/>
          <pc:sldMasterMk cId="2221693142" sldId="2147483648"/>
        </pc:sldMasterMkLst>
        <pc:picChg chg="add mod">
          <ac:chgData name="Cox, Mary Beth (DBHDS)" userId="3fe8f8b1-bdce-4c65-8583-b7e326833c53" providerId="ADAL" clId="{DBE28876-7515-4B10-940B-A8A82826517A}" dt="2025-08-28T16:55:07.727" v="1289" actId="14100"/>
          <ac:picMkLst>
            <pc:docMk/>
            <pc:sldMasterMk cId="2221693142" sldId="2147483648"/>
            <ac:picMk id="7" creationId="{A077E3EA-CD4B-B57E-7025-23D645321E13}"/>
          </ac:picMkLst>
        </pc:picChg>
        <pc:sldLayoutChg chg="addSp modSp">
          <pc:chgData name="Cox, Mary Beth (DBHDS)" userId="3fe8f8b1-bdce-4c65-8583-b7e326833c53" providerId="ADAL" clId="{DBE28876-7515-4B10-940B-A8A82826517A}" dt="2025-08-27T13:12:20.904" v="67"/>
          <pc:sldLayoutMkLst>
            <pc:docMk/>
            <pc:sldMasterMk cId="2221693142" sldId="2147483648"/>
            <pc:sldLayoutMk cId="3459603719" sldId="2147483651"/>
          </pc:sldLayoutMkLst>
          <pc:picChg chg="add mod">
            <ac:chgData name="Cox, Mary Beth (DBHDS)" userId="3fe8f8b1-bdce-4c65-8583-b7e326833c53" providerId="ADAL" clId="{DBE28876-7515-4B10-940B-A8A82826517A}" dt="2025-08-27T13:12:20.904" v="67"/>
            <ac:picMkLst>
              <pc:docMk/>
              <pc:sldMasterMk cId="2221693142" sldId="2147483648"/>
              <pc:sldLayoutMk cId="3459603719" sldId="2147483651"/>
              <ac:picMk id="7" creationId="{9AF67E93-723A-AC7A-EA1D-139ACA57F4CF}"/>
            </ac:picMkLst>
          </pc:picChg>
        </pc:sldLayoutChg>
        <pc:sldLayoutChg chg="addSp modSp mod">
          <pc:chgData name="Cox, Mary Beth (DBHDS)" userId="3fe8f8b1-bdce-4c65-8583-b7e326833c53" providerId="ADAL" clId="{DBE28876-7515-4B10-940B-A8A82826517A}" dt="2025-08-27T13:11:27.583" v="5" actId="1076"/>
          <pc:sldLayoutMkLst>
            <pc:docMk/>
            <pc:sldMasterMk cId="2221693142" sldId="2147483648"/>
            <pc:sldLayoutMk cId="1249448198" sldId="2147483653"/>
          </pc:sldLayoutMkLst>
          <pc:picChg chg="add mod">
            <ac:chgData name="Cox, Mary Beth (DBHDS)" userId="3fe8f8b1-bdce-4c65-8583-b7e326833c53" providerId="ADAL" clId="{DBE28876-7515-4B10-940B-A8A82826517A}" dt="2025-08-27T13:11:27.583" v="5" actId="1076"/>
            <ac:picMkLst>
              <pc:docMk/>
              <pc:sldMasterMk cId="2221693142" sldId="2147483648"/>
              <pc:sldLayoutMk cId="1249448198" sldId="2147483653"/>
              <ac:picMk id="10" creationId="{1B1B7C20-9748-053A-CC78-EAF94440F0D2}"/>
            </ac:picMkLst>
          </pc:picChg>
        </pc:sldLayoutChg>
      </pc:sldMasterChg>
    </pc:docChg>
  </pc:docChgLst>
  <pc:docChgLst>
    <pc:chgData name="Hyde, Jordan (DBHDS)" userId="2b603c63-4730-4f80-8e58-c0a04b00f99f" providerId="ADAL" clId="{075D283F-9B65-46C1-A5F9-F8CEC3355743}"/>
    <pc:docChg chg="modSld">
      <pc:chgData name="Hyde, Jordan (DBHDS)" userId="2b603c63-4730-4f80-8e58-c0a04b00f99f" providerId="ADAL" clId="{075D283F-9B65-46C1-A5F9-F8CEC3355743}" dt="2025-02-06T14:34:40.189" v="14" actId="1076"/>
      <pc:docMkLst>
        <pc:docMk/>
      </pc:docMkLst>
      <pc:sldChg chg="addSp modSp mod">
        <pc:chgData name="Hyde, Jordan (DBHDS)" userId="2b603c63-4730-4f80-8e58-c0a04b00f99f" providerId="ADAL" clId="{075D283F-9B65-46C1-A5F9-F8CEC3355743}" dt="2025-02-06T14:34:40.189" v="14" actId="1076"/>
        <pc:sldMkLst>
          <pc:docMk/>
          <pc:sldMk cId="867810492" sldId="258"/>
        </pc:sldMkLst>
      </pc:sldChg>
      <pc:sldChg chg="addSp modSp mod">
        <pc:chgData name="Hyde, Jordan (DBHDS)" userId="2b603c63-4730-4f80-8e58-c0a04b00f99f" providerId="ADAL" clId="{075D283F-9B65-46C1-A5F9-F8CEC3355743}" dt="2025-02-06T14:34:19.132" v="4" actId="14100"/>
        <pc:sldMkLst>
          <pc:docMk/>
          <pc:sldMk cId="1935573804" sldId="1230"/>
        </pc:sldMkLst>
      </pc:sldChg>
      <pc:sldChg chg="addSp modSp mod">
        <pc:chgData name="Hyde, Jordan (DBHDS)" userId="2b603c63-4730-4f80-8e58-c0a04b00f99f" providerId="ADAL" clId="{075D283F-9B65-46C1-A5F9-F8CEC3355743}" dt="2025-02-06T14:34:26.027" v="7" actId="27614"/>
        <pc:sldMkLst>
          <pc:docMk/>
          <pc:sldMk cId="4131465423" sldId="123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4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34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5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AF67E93-723A-AC7A-EA1D-139ACA57F4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12" y="55220"/>
            <a:ext cx="3356515" cy="4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60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46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B1B7C20-9748-053A-CC78-EAF94440F0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66" y="35707"/>
            <a:ext cx="3356515" cy="4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448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94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8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43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75B19-5CCA-44AE-8949-A64E578FB28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D77BF-1826-4050-AC1C-527BDECE059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077E3EA-CD4B-B57E-7025-23D645321E1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13" y="55220"/>
            <a:ext cx="2743200" cy="402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9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5BAA5-9A7F-0681-0B2B-2F1543C63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9685" y="115430"/>
            <a:ext cx="6932525" cy="542611"/>
          </a:xfrm>
        </p:spPr>
        <p:txBody>
          <a:bodyPr>
            <a:normAutofit fontScale="90000"/>
          </a:bodyPr>
          <a:lstStyle/>
          <a:p>
            <a:r>
              <a:rPr lang="en-US" dirty="0"/>
              <a:t>Fishbone Diagram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BC620-2DEF-7F1B-E8B4-507ED3AEC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3771"/>
            <a:ext cx="10515600" cy="5833069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A fishbone diagram is a root cause analysis (RCA) technique.</a:t>
            </a:r>
          </a:p>
          <a:p>
            <a:r>
              <a:rPr lang="en-US" sz="2400" dirty="0"/>
              <a:t>First, give your diagram a title. </a:t>
            </a:r>
          </a:p>
          <a:p>
            <a:r>
              <a:rPr lang="en-US" sz="2400" dirty="0"/>
              <a:t>Then, fill in the “Problem” box (blue).</a:t>
            </a:r>
          </a:p>
          <a:p>
            <a:r>
              <a:rPr lang="en-US" sz="2400" dirty="0"/>
              <a:t>Decide what Cause Categories (gray boxes) you are going to use and fill them in. Options include:</a:t>
            </a:r>
          </a:p>
          <a:p>
            <a:pPr lvl="1"/>
            <a:r>
              <a:rPr lang="en-US" sz="1800" dirty="0"/>
              <a:t>People/Staff</a:t>
            </a:r>
          </a:p>
          <a:p>
            <a:pPr lvl="1"/>
            <a:r>
              <a:rPr lang="en-US" sz="1800" dirty="0"/>
              <a:t>Environment</a:t>
            </a:r>
          </a:p>
          <a:p>
            <a:pPr lvl="1"/>
            <a:r>
              <a:rPr lang="en-US" sz="1800" dirty="0"/>
              <a:t>Individuals, Families</a:t>
            </a:r>
          </a:p>
          <a:p>
            <a:pPr lvl="1"/>
            <a:r>
              <a:rPr lang="en-US" sz="1800" dirty="0"/>
              <a:t>Policies &amp; Procedures</a:t>
            </a:r>
          </a:p>
          <a:p>
            <a:pPr lvl="1"/>
            <a:r>
              <a:rPr lang="en-US" sz="1800" dirty="0"/>
              <a:t>Training &amp; Tools</a:t>
            </a:r>
          </a:p>
          <a:p>
            <a:pPr lvl="1"/>
            <a:r>
              <a:rPr lang="en-US" sz="1800" dirty="0"/>
              <a:t>Resources, Methods, Equipment, Materials, etc.</a:t>
            </a:r>
          </a:p>
          <a:p>
            <a:r>
              <a:rPr lang="en-US" sz="2400" dirty="0"/>
              <a:t>Gather a team familiar with the problem and brainstorm causes. Additional data collection may be required.</a:t>
            </a:r>
          </a:p>
          <a:p>
            <a:r>
              <a:rPr lang="en-US" sz="2400" dirty="0"/>
              <a:t>Organize the causes into the appropriate categories. </a:t>
            </a:r>
          </a:p>
          <a:p>
            <a:pPr lvl="1"/>
            <a:r>
              <a:rPr lang="en-US" sz="1800" dirty="0"/>
              <a:t>Causes should be as specific possible within a category</a:t>
            </a:r>
          </a:p>
          <a:p>
            <a:pPr lvl="1"/>
            <a:r>
              <a:rPr lang="en-US" sz="1800" dirty="0"/>
              <a:t>Remove categories (bones / branches) without causes.</a:t>
            </a:r>
          </a:p>
          <a:p>
            <a:r>
              <a:rPr lang="en-US" sz="2400" dirty="0"/>
              <a:t>Use the results.</a:t>
            </a:r>
          </a:p>
          <a:p>
            <a:pPr lvl="1"/>
            <a:r>
              <a:rPr lang="en-US" sz="1800" dirty="0"/>
              <a:t>Which ‘category’ has the most causes?</a:t>
            </a:r>
          </a:p>
          <a:p>
            <a:pPr lvl="1"/>
            <a:r>
              <a:rPr lang="en-US" sz="1800" dirty="0"/>
              <a:t>Which cause(s) are within our control to improve?</a:t>
            </a:r>
          </a:p>
          <a:p>
            <a:pPr lvl="1"/>
            <a:r>
              <a:rPr lang="en-US" sz="1800" dirty="0"/>
              <a:t>What actions can you take, to address leading causes? Plans? Training?</a:t>
            </a:r>
          </a:p>
        </p:txBody>
      </p:sp>
    </p:spTree>
    <p:extLst>
      <p:ext uri="{BB962C8B-B14F-4D97-AF65-F5344CB8AC3E}">
        <p14:creationId xmlns:p14="http://schemas.microsoft.com/office/powerpoint/2010/main" val="413146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59"/>
          <p:cNvSpPr>
            <a:spLocks noGrp="1"/>
          </p:cNvSpPr>
          <p:nvPr>
            <p:ph type="title" idx="4294967295"/>
          </p:nvPr>
        </p:nvSpPr>
        <p:spPr>
          <a:xfrm>
            <a:off x="2308636" y="188086"/>
            <a:ext cx="8363352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Fishbone Diagram Title:________________________________________________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1387" y="1163278"/>
            <a:ext cx="199644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Cause Category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42555" y="1143492"/>
            <a:ext cx="2077703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Cause Category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86415" y="1163278"/>
            <a:ext cx="1992201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Cause Category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116496" y="3075681"/>
            <a:ext cx="13716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Problem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7205" y="6110755"/>
            <a:ext cx="1994691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Cause Category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31835" y="6081646"/>
            <a:ext cx="196135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Cause Category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20647" y="6124580"/>
            <a:ext cx="1994691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Cause Category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V="1">
            <a:off x="698358" y="3800456"/>
            <a:ext cx="10668000" cy="8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390319" y="1582951"/>
            <a:ext cx="1222466" cy="21766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736958" y="1523165"/>
            <a:ext cx="1600200" cy="228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612758" y="1523165"/>
            <a:ext cx="1600200" cy="228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5041758" y="3800456"/>
            <a:ext cx="1271451" cy="2370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8242158" y="3829847"/>
            <a:ext cx="1373777" cy="2341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1993758" y="3829847"/>
            <a:ext cx="1219200" cy="2341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98358" y="2120271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32" name="TextBox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65058" y="255600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33" name="TextBox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285098" y="299356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34" name="TextBox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472332" y="3361539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36" name="TextBox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745385" y="2101804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37" name="TextBox 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081407" y="2591032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38" name="TextBox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367932" y="303126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39" name="TextBox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84558" y="339024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40" name="TextBox 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866319" y="2036259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41" name="TextBox 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282516" y="2483933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42" name="TextBox 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635824" y="293106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43" name="TextBox 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914201" y="3375814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44" name="TextBox 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885124" y="3908141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45" name="TextBox 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635824" y="4317327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46" name="TextBox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227395" y="4709171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47" name="TextBox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864274" y="5161471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52" name="TextBox 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85730" y="3891197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53" name="TextBox 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317742" y="431575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54" name="TextBox 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936974" y="478275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55" name="TextBox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517758" y="525106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56" name="TextBox 5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446387" y="3946159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57" name="TextBox 5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17458" y="4349274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58" name="TextBox 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0836" y="479264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  <p:sp>
        <p:nvSpPr>
          <p:cNvPr id="59" name="TextBox 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9758" y="5237461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u="sng" dirty="0"/>
              <a:t>Cause    </a:t>
            </a:r>
          </a:p>
        </p:txBody>
      </p:sp>
    </p:spTree>
    <p:extLst>
      <p:ext uri="{BB962C8B-B14F-4D97-AF65-F5344CB8AC3E}">
        <p14:creationId xmlns:p14="http://schemas.microsoft.com/office/powerpoint/2010/main" val="1935573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607C24-0150-4045-A490-8EBC857EC3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3aa46f-2dc1-408c-890b-e2ebd20dfec8"/>
    <ds:schemaRef ds:uri="9017e714-d015-4486-bd55-b78e8837a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3038D9-AE61-4B90-8044-50B7B5EC81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71AD73-BDA9-4084-8E71-B0AA97546999}">
  <ds:schemaRefs>
    <ds:schemaRef ds:uri="http://schemas.microsoft.com/office/2006/metadata/properties"/>
    <ds:schemaRef ds:uri="http://schemas.microsoft.com/office/infopath/2007/PartnerControls"/>
    <ds:schemaRef ds:uri="6ca02075-303f-4d6c-a426-07015a1af906"/>
    <ds:schemaRef ds:uri="14cef8e7-1252-4006-b261-2f9d87b8ccd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5871</TotalTime>
  <Words>206</Words>
  <Application>Microsoft Office PowerPoint</Application>
  <PresentationFormat>Widescreen</PresentationFormat>
  <Paragraphs>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Fishbone Diagram Instructions</vt:lpstr>
      <vt:lpstr>Fishbone Diagram Title:________________________________________________</vt:lpstr>
    </vt:vector>
  </TitlesOfParts>
  <Company>Virginia Information Technologies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Cox, Mary Beth (DBHDS)</dc:creator>
  <cp:lastModifiedBy>Laubach, Rebecca (DBHDS)</cp:lastModifiedBy>
  <cp:revision>4</cp:revision>
  <dcterms:created xsi:type="dcterms:W3CDTF">2022-08-12T20:04:09Z</dcterms:created>
  <dcterms:modified xsi:type="dcterms:W3CDTF">2025-09-11T11:44:54Z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