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260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69C539-9833-484C-A434-072167F731E1}" v="2" dt="2025-09-11T11:59:37.3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40" autoAdjust="0"/>
  </p:normalViewPr>
  <p:slideViewPr>
    <p:cSldViewPr snapToGrid="0">
      <p:cViewPr varScale="1">
        <p:scale>
          <a:sx n="76" d="100"/>
          <a:sy n="76" d="100"/>
        </p:scale>
        <p:origin x="22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3F7A355E-329A-4D97-A8FF-3538FFCE7488}"/>
    <pc:docChg chg="delSld">
      <pc:chgData name="Cox, Mary Beth (DBHDS)" userId="3fe8f8b1-bdce-4c65-8583-b7e326833c53" providerId="ADAL" clId="{3F7A355E-329A-4D97-A8FF-3538FFCE7488}" dt="2025-09-02T13:57:56.016" v="0" actId="47"/>
      <pc:docMkLst>
        <pc:docMk/>
      </pc:docMkLst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2213747259" sldId="256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169188946" sldId="259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468217435" sldId="261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4243526309" sldId="263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679098873" sldId="264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3148570287" sldId="265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341304321" sldId="266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1134234501" sldId="267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1546421082" sldId="268"/>
        </pc:sldMkLst>
      </pc:sldChg>
      <pc:sldChg chg="del">
        <pc:chgData name="Cox, Mary Beth (DBHDS)" userId="3fe8f8b1-bdce-4c65-8583-b7e326833c53" providerId="ADAL" clId="{3F7A355E-329A-4D97-A8FF-3538FFCE7488}" dt="2025-09-02T13:57:56.016" v="0" actId="47"/>
        <pc:sldMkLst>
          <pc:docMk/>
          <pc:sldMk cId="1048151846" sldId="269"/>
        </pc:sldMkLst>
      </pc:sldChg>
    </pc:docChg>
  </pc:docChgLst>
  <pc:docChgLst>
    <pc:chgData name="Laubach, Rebecca (DBHDS)" userId="400b639e-e5c1-4e1e-84e9-5e0055b105ef" providerId="ADAL" clId="{E969C539-9833-484C-A434-072167F731E1}"/>
    <pc:docChg chg="modSld">
      <pc:chgData name="Laubach, Rebecca (DBHDS)" userId="400b639e-e5c1-4e1e-84e9-5e0055b105ef" providerId="ADAL" clId="{E969C539-9833-484C-A434-072167F731E1}" dt="2025-09-11T11:59:55.707" v="3" actId="13244"/>
      <pc:docMkLst>
        <pc:docMk/>
      </pc:docMkLst>
      <pc:sldChg chg="modSp mod">
        <pc:chgData name="Laubach, Rebecca (DBHDS)" userId="400b639e-e5c1-4e1e-84e9-5e0055b105ef" providerId="ADAL" clId="{E969C539-9833-484C-A434-072167F731E1}" dt="2025-09-11T11:59:55.707" v="3" actId="13244"/>
        <pc:sldMkLst>
          <pc:docMk/>
          <pc:sldMk cId="4288981164" sldId="260"/>
        </pc:sldMkLst>
        <pc:spChg chg="ord">
          <ac:chgData name="Laubach, Rebecca (DBHDS)" userId="400b639e-e5c1-4e1e-84e9-5e0055b105ef" providerId="ADAL" clId="{E969C539-9833-484C-A434-072167F731E1}" dt="2025-09-11T11:59:52.238" v="2" actId="13244"/>
          <ac:spMkLst>
            <pc:docMk/>
            <pc:sldMk cId="4288981164" sldId="260"/>
            <ac:spMk id="8" creationId="{DD348F6E-0612-1FF7-AC59-5D1A3D47B6A0}"/>
          </ac:spMkLst>
        </pc:spChg>
        <pc:graphicFrameChg chg="mod">
          <ac:chgData name="Laubach, Rebecca (DBHDS)" userId="400b639e-e5c1-4e1e-84e9-5e0055b105ef" providerId="ADAL" clId="{E969C539-9833-484C-A434-072167F731E1}" dt="2025-09-11T11:59:37.324" v="1" actId="962"/>
          <ac:graphicFrameMkLst>
            <pc:docMk/>
            <pc:sldMk cId="4288981164" sldId="260"/>
            <ac:graphicFrameMk id="4" creationId="{9446ACB8-639A-FB51-1853-A080DFD39F43}"/>
          </ac:graphicFrameMkLst>
        </pc:graphicFrameChg>
        <pc:graphicFrameChg chg="ord">
          <ac:chgData name="Laubach, Rebecca (DBHDS)" userId="400b639e-e5c1-4e1e-84e9-5e0055b105ef" providerId="ADAL" clId="{E969C539-9833-484C-A434-072167F731E1}" dt="2025-09-11T11:59:55.707" v="3" actId="13244"/>
          <ac:graphicFrameMkLst>
            <pc:docMk/>
            <pc:sldMk cId="4288981164" sldId="260"/>
            <ac:graphicFrameMk id="7" creationId="{BF11A293-1AFF-1BDF-5B83-00F5B8704D13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B32FBB-722D-4235-8B49-7B35F335876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7000A0-400B-46B2-B8E8-FE38541775B6}">
      <dgm:prSet phldrT="[Text]" custT="1"/>
      <dgm:spPr/>
      <dgm:t>
        <a:bodyPr/>
        <a:lstStyle/>
        <a:p>
          <a:r>
            <a:rPr lang="en-US" sz="1050" dirty="0"/>
            <a:t>F:  Find a problem or process to improve</a:t>
          </a:r>
        </a:p>
      </dgm:t>
    </dgm:pt>
    <dgm:pt modelId="{CAD73907-DC4A-4A87-BA6F-5FD36AEB2010}" type="parTrans" cxnId="{1549CB7C-B792-4391-8D3A-5F49CD8633F6}">
      <dgm:prSet/>
      <dgm:spPr/>
      <dgm:t>
        <a:bodyPr/>
        <a:lstStyle/>
        <a:p>
          <a:endParaRPr lang="en-US" sz="1050"/>
        </a:p>
      </dgm:t>
    </dgm:pt>
    <dgm:pt modelId="{4A4DB698-6994-4FA9-AE05-D240B34D314B}" type="sibTrans" cxnId="{1549CB7C-B792-4391-8D3A-5F49CD8633F6}">
      <dgm:prSet/>
      <dgm:spPr/>
      <dgm:t>
        <a:bodyPr/>
        <a:lstStyle/>
        <a:p>
          <a:endParaRPr lang="en-US" sz="1050"/>
        </a:p>
      </dgm:t>
    </dgm:pt>
    <dgm:pt modelId="{9A39BD67-509F-4596-970F-8D646FF883E2}">
      <dgm:prSet phldrT="[Text]" custT="1"/>
      <dgm:spPr/>
      <dgm:t>
        <a:bodyPr/>
        <a:lstStyle/>
        <a:p>
          <a:r>
            <a:rPr lang="en-US" sz="1050" dirty="0"/>
            <a:t>O:  Organize a team that is familiar with the problem</a:t>
          </a:r>
        </a:p>
      </dgm:t>
    </dgm:pt>
    <dgm:pt modelId="{FAB4F2EF-DFE8-4BA1-A59E-CB3DC4B2D01B}" type="parTrans" cxnId="{CE80C466-9CBC-4A20-925F-82F7E72FCE87}">
      <dgm:prSet/>
      <dgm:spPr/>
      <dgm:t>
        <a:bodyPr/>
        <a:lstStyle/>
        <a:p>
          <a:endParaRPr lang="en-US" sz="1050"/>
        </a:p>
      </dgm:t>
    </dgm:pt>
    <dgm:pt modelId="{DAEC8030-5310-4946-86FC-4B19577CD6FC}" type="sibTrans" cxnId="{CE80C466-9CBC-4A20-925F-82F7E72FCE87}">
      <dgm:prSet/>
      <dgm:spPr/>
      <dgm:t>
        <a:bodyPr/>
        <a:lstStyle/>
        <a:p>
          <a:endParaRPr lang="en-US" sz="1050"/>
        </a:p>
      </dgm:t>
    </dgm:pt>
    <dgm:pt modelId="{F3047FB2-751E-4893-B259-BA7DD7915930}">
      <dgm:prSet phldrT="[Text]" custT="1"/>
      <dgm:spPr/>
      <dgm:t>
        <a:bodyPr/>
        <a:lstStyle/>
        <a:p>
          <a:r>
            <a:rPr lang="en-US" sz="1050" dirty="0"/>
            <a:t>What is the role of the team?  Understand the team's purpose.</a:t>
          </a:r>
        </a:p>
      </dgm:t>
    </dgm:pt>
    <dgm:pt modelId="{B1A0FC91-0179-4602-8F23-47BF6789C2CF}" type="parTrans" cxnId="{65276DD8-7A92-4BFC-BE0E-F667A82E788E}">
      <dgm:prSet/>
      <dgm:spPr/>
      <dgm:t>
        <a:bodyPr/>
        <a:lstStyle/>
        <a:p>
          <a:endParaRPr lang="en-US" sz="1050"/>
        </a:p>
      </dgm:t>
    </dgm:pt>
    <dgm:pt modelId="{1A27BE9C-3982-47B5-8608-B3DECD1A3AA7}" type="sibTrans" cxnId="{65276DD8-7A92-4BFC-BE0E-F667A82E788E}">
      <dgm:prSet/>
      <dgm:spPr/>
      <dgm:t>
        <a:bodyPr/>
        <a:lstStyle/>
        <a:p>
          <a:endParaRPr lang="en-US" sz="1050"/>
        </a:p>
      </dgm:t>
    </dgm:pt>
    <dgm:pt modelId="{DA4DA869-C0BB-486F-B88B-80FCCE82AB3D}">
      <dgm:prSet phldrT="[Text]" custT="1"/>
      <dgm:spPr/>
      <dgm:t>
        <a:bodyPr/>
        <a:lstStyle/>
        <a:p>
          <a:r>
            <a:rPr lang="en-US" sz="1050" dirty="0"/>
            <a:t>C:  Clarify current knowledge of the problem</a:t>
          </a:r>
        </a:p>
      </dgm:t>
    </dgm:pt>
    <dgm:pt modelId="{E7DA0220-25AE-4312-AF96-F8DA1980991B}" type="parTrans" cxnId="{A5A7AA45-E3EB-4D60-BDB4-BA9EED73B2E9}">
      <dgm:prSet/>
      <dgm:spPr/>
      <dgm:t>
        <a:bodyPr/>
        <a:lstStyle/>
        <a:p>
          <a:endParaRPr lang="en-US" sz="1050"/>
        </a:p>
      </dgm:t>
    </dgm:pt>
    <dgm:pt modelId="{93EA2FB5-47C8-4155-B763-088716C2528E}" type="sibTrans" cxnId="{A5A7AA45-E3EB-4D60-BDB4-BA9EED73B2E9}">
      <dgm:prSet/>
      <dgm:spPr/>
      <dgm:t>
        <a:bodyPr/>
        <a:lstStyle/>
        <a:p>
          <a:endParaRPr lang="en-US" sz="1050"/>
        </a:p>
      </dgm:t>
    </dgm:pt>
    <dgm:pt modelId="{051EBE63-2E95-4A1D-A0B3-8B68941B60C3}">
      <dgm:prSet phldrT="[Text]" custT="1"/>
      <dgm:spPr/>
      <dgm:t>
        <a:bodyPr/>
        <a:lstStyle/>
        <a:p>
          <a:r>
            <a:rPr lang="en-US" sz="1050" dirty="0"/>
            <a:t>What is your data really telling you? What is the story? Do you need additional information?  </a:t>
          </a:r>
        </a:p>
      </dgm:t>
    </dgm:pt>
    <dgm:pt modelId="{825E3530-3BAD-4A25-83AD-685852A25ED7}" type="parTrans" cxnId="{94763C3B-1C9E-4785-A12B-D44F8BBF460A}">
      <dgm:prSet/>
      <dgm:spPr/>
      <dgm:t>
        <a:bodyPr/>
        <a:lstStyle/>
        <a:p>
          <a:endParaRPr lang="en-US" sz="1050"/>
        </a:p>
      </dgm:t>
    </dgm:pt>
    <dgm:pt modelId="{2D23DA13-502D-46FE-AB04-71E17DB6258C}" type="sibTrans" cxnId="{94763C3B-1C9E-4785-A12B-D44F8BBF460A}">
      <dgm:prSet/>
      <dgm:spPr/>
      <dgm:t>
        <a:bodyPr/>
        <a:lstStyle/>
        <a:p>
          <a:endParaRPr lang="en-US" sz="1050"/>
        </a:p>
      </dgm:t>
    </dgm:pt>
    <dgm:pt modelId="{E2A66261-91D5-4269-A321-62E5ADAB793B}">
      <dgm:prSet phldrT="[Text]" custT="1"/>
      <dgm:spPr/>
      <dgm:t>
        <a:bodyPr/>
        <a:lstStyle/>
        <a:p>
          <a:r>
            <a:rPr lang="en-US" sz="1050" dirty="0"/>
            <a:t>U:  Understand the reasons for the problem</a:t>
          </a:r>
        </a:p>
      </dgm:t>
    </dgm:pt>
    <dgm:pt modelId="{F697979C-39E0-4387-AD49-78229AC9B683}" type="parTrans" cxnId="{9F28933B-EF7A-4196-98F8-ED1F42DE5E49}">
      <dgm:prSet/>
      <dgm:spPr/>
      <dgm:t>
        <a:bodyPr/>
        <a:lstStyle/>
        <a:p>
          <a:endParaRPr lang="en-US" sz="1050"/>
        </a:p>
      </dgm:t>
    </dgm:pt>
    <dgm:pt modelId="{9799C25C-F8BC-4F4E-B2AE-9E3725BF82AE}" type="sibTrans" cxnId="{9F28933B-EF7A-4196-98F8-ED1F42DE5E49}">
      <dgm:prSet/>
      <dgm:spPr/>
      <dgm:t>
        <a:bodyPr/>
        <a:lstStyle/>
        <a:p>
          <a:endParaRPr lang="en-US" sz="1050"/>
        </a:p>
      </dgm:t>
    </dgm:pt>
    <dgm:pt modelId="{7D72F76C-FA0D-4F91-93E3-0D0C90892934}">
      <dgm:prSet phldrT="[Text]" custT="1"/>
      <dgm:spPr/>
      <dgm:t>
        <a:bodyPr/>
        <a:lstStyle/>
        <a:p>
          <a:r>
            <a:rPr lang="en-US" sz="1050" dirty="0"/>
            <a:t>S:  Select the improvement strategy</a:t>
          </a:r>
        </a:p>
      </dgm:t>
    </dgm:pt>
    <dgm:pt modelId="{D18D5EFA-77FA-4274-A70E-8CA14342490A}" type="parTrans" cxnId="{5D038135-2DA7-4431-BA89-A272738D0DD2}">
      <dgm:prSet/>
      <dgm:spPr/>
      <dgm:t>
        <a:bodyPr/>
        <a:lstStyle/>
        <a:p>
          <a:endParaRPr lang="en-US" sz="1050"/>
        </a:p>
      </dgm:t>
    </dgm:pt>
    <dgm:pt modelId="{06981A4D-AB90-43A2-B5B7-5C65E2A33872}" type="sibTrans" cxnId="{5D038135-2DA7-4431-BA89-A272738D0DD2}">
      <dgm:prSet/>
      <dgm:spPr/>
      <dgm:t>
        <a:bodyPr/>
        <a:lstStyle/>
        <a:p>
          <a:endParaRPr lang="en-US" sz="1050"/>
        </a:p>
      </dgm:t>
    </dgm:pt>
    <dgm:pt modelId="{060165F7-3A40-4E93-BA98-8704507F93BB}">
      <dgm:prSet phldrT="[Text]" custT="1"/>
      <dgm:spPr/>
      <dgm:t>
        <a:bodyPr/>
        <a:lstStyle/>
        <a:p>
          <a:r>
            <a:rPr lang="en-US" sz="1050" dirty="0"/>
            <a:t>Who should be on your team?  How can you bring in the voice of all stakeholders?</a:t>
          </a:r>
        </a:p>
      </dgm:t>
    </dgm:pt>
    <dgm:pt modelId="{6A88013C-B519-4D10-8409-56A63C3C565F}" type="parTrans" cxnId="{AA3F8620-075A-4DAC-B04F-F02C03CF8389}">
      <dgm:prSet/>
      <dgm:spPr/>
      <dgm:t>
        <a:bodyPr/>
        <a:lstStyle/>
        <a:p>
          <a:endParaRPr lang="en-US" sz="1050"/>
        </a:p>
      </dgm:t>
    </dgm:pt>
    <dgm:pt modelId="{24648A02-79A6-426C-B1E2-95DEA3E529BD}" type="sibTrans" cxnId="{AA3F8620-075A-4DAC-B04F-F02C03CF8389}">
      <dgm:prSet/>
      <dgm:spPr/>
      <dgm:t>
        <a:bodyPr/>
        <a:lstStyle/>
        <a:p>
          <a:endParaRPr lang="en-US" sz="1050"/>
        </a:p>
      </dgm:t>
    </dgm:pt>
    <dgm:pt modelId="{AC6183A2-F045-4D89-8328-82C8197473CF}">
      <dgm:prSet phldrT="[Text]" custT="1"/>
      <dgm:spPr/>
      <dgm:t>
        <a:bodyPr/>
        <a:lstStyle/>
        <a:p>
          <a:r>
            <a:rPr lang="en-US" sz="1050"/>
            <a:t>How can you have effective team meetings?  Think about agendas, notes and communication.</a:t>
          </a:r>
        </a:p>
      </dgm:t>
    </dgm:pt>
    <dgm:pt modelId="{9C766930-3655-460B-9980-2918861684EE}" type="parTrans" cxnId="{B524B6DD-9633-4012-A1A8-0008C01F0386}">
      <dgm:prSet/>
      <dgm:spPr/>
      <dgm:t>
        <a:bodyPr/>
        <a:lstStyle/>
        <a:p>
          <a:endParaRPr lang="en-US" sz="1050"/>
        </a:p>
      </dgm:t>
    </dgm:pt>
    <dgm:pt modelId="{9F3FF860-6BC7-4D97-B1A9-995A3F0B23E0}" type="sibTrans" cxnId="{B524B6DD-9633-4012-A1A8-0008C01F0386}">
      <dgm:prSet/>
      <dgm:spPr/>
      <dgm:t>
        <a:bodyPr/>
        <a:lstStyle/>
        <a:p>
          <a:endParaRPr lang="en-US" sz="1050"/>
        </a:p>
      </dgm:t>
    </dgm:pt>
    <dgm:pt modelId="{C4695ADC-74A3-4C64-8127-8B326B5FD2FB}">
      <dgm:prSet phldrT="[Text]" custT="1"/>
      <dgm:spPr/>
      <dgm:t>
        <a:bodyPr/>
        <a:lstStyle/>
        <a:p>
          <a:r>
            <a:rPr lang="en-US" sz="1050" dirty="0"/>
            <a:t>Why is the problem or process variation happening?</a:t>
          </a:r>
        </a:p>
      </dgm:t>
    </dgm:pt>
    <dgm:pt modelId="{DC29D03C-7EB7-43BE-AC3D-56EB0E49B662}" type="parTrans" cxnId="{4F8E69DC-FA3A-4DB0-83A1-4F1C14171BE4}">
      <dgm:prSet/>
      <dgm:spPr/>
      <dgm:t>
        <a:bodyPr/>
        <a:lstStyle/>
        <a:p>
          <a:endParaRPr lang="en-US" sz="1050"/>
        </a:p>
      </dgm:t>
    </dgm:pt>
    <dgm:pt modelId="{43CF8EA4-3391-4C7C-A266-0AD6970267DD}" type="sibTrans" cxnId="{4F8E69DC-FA3A-4DB0-83A1-4F1C14171BE4}">
      <dgm:prSet/>
      <dgm:spPr/>
      <dgm:t>
        <a:bodyPr/>
        <a:lstStyle/>
        <a:p>
          <a:endParaRPr lang="en-US" sz="1050"/>
        </a:p>
      </dgm:t>
    </dgm:pt>
    <dgm:pt modelId="{B457E765-2880-4CAC-814C-F142E4012276}">
      <dgm:prSet phldrT="[Text]" custT="1"/>
      <dgm:spPr/>
      <dgm:t>
        <a:bodyPr/>
        <a:lstStyle/>
        <a:p>
          <a:r>
            <a:rPr lang="en-US" sz="1050" dirty="0"/>
            <a:t>What change(s) can you try to improve the problem?  </a:t>
          </a:r>
        </a:p>
      </dgm:t>
    </dgm:pt>
    <dgm:pt modelId="{C158B296-0B8F-44FB-96DE-18C5494CCC6B}" type="parTrans" cxnId="{0246510B-1F5B-4CF1-AD4E-B614F002FA73}">
      <dgm:prSet/>
      <dgm:spPr/>
      <dgm:t>
        <a:bodyPr/>
        <a:lstStyle/>
        <a:p>
          <a:endParaRPr lang="en-US" sz="1050"/>
        </a:p>
      </dgm:t>
    </dgm:pt>
    <dgm:pt modelId="{727A2E60-F53C-4D4D-831A-0D79D5A9F7E0}" type="sibTrans" cxnId="{0246510B-1F5B-4CF1-AD4E-B614F002FA73}">
      <dgm:prSet/>
      <dgm:spPr/>
      <dgm:t>
        <a:bodyPr/>
        <a:lstStyle/>
        <a:p>
          <a:endParaRPr lang="en-US" sz="1050"/>
        </a:p>
      </dgm:t>
    </dgm:pt>
    <dgm:pt modelId="{34405F8C-F64F-405A-A5C1-EFEA1FEFC015}">
      <dgm:prSet phldrT="[Text]" custT="1"/>
      <dgm:spPr/>
      <dgm:t>
        <a:bodyPr/>
        <a:lstStyle/>
        <a:p>
          <a:r>
            <a:rPr lang="en-US" sz="1050" dirty="0"/>
            <a:t>How do you know it’s a problem?  How did you identify the problem, or the need to do something? </a:t>
          </a:r>
        </a:p>
      </dgm:t>
    </dgm:pt>
    <dgm:pt modelId="{56192E47-F49A-4C87-8CDD-D62C852C6763}" type="parTrans" cxnId="{5FFCE326-C2B3-45DA-B2A7-F0D87A78BFC0}">
      <dgm:prSet/>
      <dgm:spPr/>
      <dgm:t>
        <a:bodyPr/>
        <a:lstStyle/>
        <a:p>
          <a:endParaRPr lang="en-US" sz="1050"/>
        </a:p>
      </dgm:t>
    </dgm:pt>
    <dgm:pt modelId="{656DE854-86B8-41E6-BBDF-3EC2B430542B}" type="sibTrans" cxnId="{5FFCE326-C2B3-45DA-B2A7-F0D87A78BFC0}">
      <dgm:prSet/>
      <dgm:spPr/>
      <dgm:t>
        <a:bodyPr/>
        <a:lstStyle/>
        <a:p>
          <a:endParaRPr lang="en-US" sz="1050"/>
        </a:p>
      </dgm:t>
    </dgm:pt>
    <dgm:pt modelId="{D7128C6F-ADED-4D08-97BB-EE8AF2806C2A}">
      <dgm:prSet phldrT="[Text]" custT="1"/>
      <dgm:spPr/>
      <dgm:t>
        <a:bodyPr/>
        <a:lstStyle/>
        <a:p>
          <a:r>
            <a:rPr lang="en-US" sz="1050" dirty="0"/>
            <a:t>What problems have you identified? What does the data show?  How long has this been a problem?  What are the trends?</a:t>
          </a:r>
        </a:p>
      </dgm:t>
    </dgm:pt>
    <dgm:pt modelId="{B2D58D8F-0293-432B-B547-B80FB011BD2D}" type="parTrans" cxnId="{5324B460-2A43-4200-AF57-6318ECC5E5C2}">
      <dgm:prSet/>
      <dgm:spPr/>
      <dgm:t>
        <a:bodyPr/>
        <a:lstStyle/>
        <a:p>
          <a:endParaRPr lang="en-US" sz="1050"/>
        </a:p>
      </dgm:t>
    </dgm:pt>
    <dgm:pt modelId="{F38FD572-29CC-4816-9BAF-8ED37CFBBE0B}" type="sibTrans" cxnId="{5324B460-2A43-4200-AF57-6318ECC5E5C2}">
      <dgm:prSet/>
      <dgm:spPr/>
      <dgm:t>
        <a:bodyPr/>
        <a:lstStyle/>
        <a:p>
          <a:endParaRPr lang="en-US" sz="1050"/>
        </a:p>
      </dgm:t>
    </dgm:pt>
    <dgm:pt modelId="{F577EC3B-FA7E-4C5F-8BDA-AE40C283C29C}">
      <dgm:prSet phldrT="[Text]" custT="1"/>
      <dgm:spPr/>
      <dgm:t>
        <a:bodyPr/>
        <a:lstStyle/>
        <a:p>
          <a:r>
            <a:rPr lang="en-US" sz="1050" dirty="0"/>
            <a:t>What if you don't have data but you think there's a problem?  How can you get baseline data?</a:t>
          </a:r>
        </a:p>
      </dgm:t>
    </dgm:pt>
    <dgm:pt modelId="{45921D43-9E7E-463D-B542-9D6513BF00A0}" type="parTrans" cxnId="{91394400-EA82-444A-8140-026CF39EC240}">
      <dgm:prSet/>
      <dgm:spPr/>
      <dgm:t>
        <a:bodyPr/>
        <a:lstStyle/>
        <a:p>
          <a:endParaRPr lang="en-US" sz="1050"/>
        </a:p>
      </dgm:t>
    </dgm:pt>
    <dgm:pt modelId="{9CAE6495-8B05-4425-ACB9-766F9E7C7FDB}" type="sibTrans" cxnId="{91394400-EA82-444A-8140-026CF39EC240}">
      <dgm:prSet/>
      <dgm:spPr/>
      <dgm:t>
        <a:bodyPr/>
        <a:lstStyle/>
        <a:p>
          <a:endParaRPr lang="en-US" sz="1050"/>
        </a:p>
      </dgm:t>
    </dgm:pt>
    <dgm:pt modelId="{71485B42-855D-465A-AEFC-1F59EF562495}">
      <dgm:prSet phldrT="[Text]" custT="1"/>
      <dgm:spPr/>
      <dgm:t>
        <a:bodyPr/>
        <a:lstStyle/>
        <a:p>
          <a:r>
            <a:rPr lang="en-US" sz="1050" dirty="0"/>
            <a:t>What has been done already to try to address this problem?  Did it work?  Why or why not?  How do you know? </a:t>
          </a:r>
        </a:p>
      </dgm:t>
    </dgm:pt>
    <dgm:pt modelId="{DB358D9C-CC01-4222-AE08-17DB8A310404}" type="parTrans" cxnId="{3E6CFBE0-B6D9-43E0-9F06-16C5A47A47BE}">
      <dgm:prSet/>
      <dgm:spPr/>
      <dgm:t>
        <a:bodyPr/>
        <a:lstStyle/>
        <a:p>
          <a:endParaRPr lang="en-US" sz="1050"/>
        </a:p>
      </dgm:t>
    </dgm:pt>
    <dgm:pt modelId="{DECD2532-CC1A-4A28-A56D-7B9C56EDE558}" type="sibTrans" cxnId="{3E6CFBE0-B6D9-43E0-9F06-16C5A47A47BE}">
      <dgm:prSet/>
      <dgm:spPr/>
      <dgm:t>
        <a:bodyPr/>
        <a:lstStyle/>
        <a:p>
          <a:endParaRPr lang="en-US" sz="1050"/>
        </a:p>
      </dgm:t>
    </dgm:pt>
    <dgm:pt modelId="{1F55AACA-1DBB-4DB6-A11A-0E5F556D1664}">
      <dgm:prSet phldrT="[Text]" custT="1"/>
      <dgm:spPr/>
      <dgm:t>
        <a:bodyPr/>
        <a:lstStyle/>
        <a:p>
          <a:r>
            <a:rPr lang="en-US" sz="1050" dirty="0"/>
            <a:t>What else do you know about the issue?  How does the process or situation work now?</a:t>
          </a:r>
        </a:p>
      </dgm:t>
    </dgm:pt>
    <dgm:pt modelId="{2402C19B-6EEC-4881-96A1-406AC4259CAC}" type="parTrans" cxnId="{9A0E4FFE-4A19-4B68-A7CF-B3FD448FC486}">
      <dgm:prSet/>
      <dgm:spPr/>
      <dgm:t>
        <a:bodyPr/>
        <a:lstStyle/>
        <a:p>
          <a:endParaRPr lang="en-US" sz="1050"/>
        </a:p>
      </dgm:t>
    </dgm:pt>
    <dgm:pt modelId="{BF9FC486-5990-4411-A455-3CF7DD2845DE}" type="sibTrans" cxnId="{9A0E4FFE-4A19-4B68-A7CF-B3FD448FC486}">
      <dgm:prSet/>
      <dgm:spPr/>
      <dgm:t>
        <a:bodyPr/>
        <a:lstStyle/>
        <a:p>
          <a:endParaRPr lang="en-US" sz="1050"/>
        </a:p>
      </dgm:t>
    </dgm:pt>
    <dgm:pt modelId="{AE1FD952-5A05-4D2C-816C-E88E7C435C44}">
      <dgm:prSet phldrT="[Text]" custT="1"/>
      <dgm:spPr/>
      <dgm:t>
        <a:bodyPr/>
        <a:lstStyle/>
        <a:p>
          <a:r>
            <a:rPr lang="en-US" sz="1050" dirty="0"/>
            <a:t>If the problem involves a process, have you done a process map?  What did it tell you?</a:t>
          </a:r>
        </a:p>
      </dgm:t>
    </dgm:pt>
    <dgm:pt modelId="{FE1F294A-807D-47E8-ADF5-4A2178DACBBE}" type="parTrans" cxnId="{9957A3E5-60A2-40D1-A939-630E828075EB}">
      <dgm:prSet/>
      <dgm:spPr/>
      <dgm:t>
        <a:bodyPr/>
        <a:lstStyle/>
        <a:p>
          <a:endParaRPr lang="en-US" sz="1050"/>
        </a:p>
      </dgm:t>
    </dgm:pt>
    <dgm:pt modelId="{A8735632-0F5E-47F4-9CBB-E017816147AD}" type="sibTrans" cxnId="{9957A3E5-60A2-40D1-A939-630E828075EB}">
      <dgm:prSet/>
      <dgm:spPr/>
      <dgm:t>
        <a:bodyPr/>
        <a:lstStyle/>
        <a:p>
          <a:endParaRPr lang="en-US" sz="1050"/>
        </a:p>
      </dgm:t>
    </dgm:pt>
    <dgm:pt modelId="{1B3975BB-802C-41F0-98B5-16BD59D12352}">
      <dgm:prSet phldrT="[Text]" custT="1"/>
      <dgm:spPr/>
      <dgm:t>
        <a:bodyPr/>
        <a:lstStyle/>
        <a:p>
          <a:r>
            <a:rPr lang="en-US" sz="1050" dirty="0"/>
            <a:t>Have you done a root cause analysis (RCA)?  What did it tell you?  What RCA technique(s) did you use?</a:t>
          </a:r>
        </a:p>
      </dgm:t>
    </dgm:pt>
    <dgm:pt modelId="{BC2E6E6B-CDF1-45AF-B861-0462782DE376}" type="parTrans" cxnId="{D9FC733B-BC78-4760-AD5A-C6A7CD8A678C}">
      <dgm:prSet/>
      <dgm:spPr/>
      <dgm:t>
        <a:bodyPr/>
        <a:lstStyle/>
        <a:p>
          <a:endParaRPr lang="en-US" sz="1050"/>
        </a:p>
      </dgm:t>
    </dgm:pt>
    <dgm:pt modelId="{176B00BE-2ABC-4129-9C3A-661BA5D38210}" type="sibTrans" cxnId="{D9FC733B-BC78-4760-AD5A-C6A7CD8A678C}">
      <dgm:prSet/>
      <dgm:spPr/>
      <dgm:t>
        <a:bodyPr/>
        <a:lstStyle/>
        <a:p>
          <a:endParaRPr lang="en-US" sz="1050"/>
        </a:p>
      </dgm:t>
    </dgm:pt>
    <dgm:pt modelId="{ECCA9121-A9B1-44A1-8B9D-DB0E213C5B2C}">
      <dgm:prSet phldrT="[Text]" custT="1"/>
      <dgm:spPr/>
      <dgm:t>
        <a:bodyPr/>
        <a:lstStyle/>
        <a:p>
          <a:r>
            <a:rPr lang="en-US" sz="1050"/>
            <a:t>Is there one strategy you can try first?  How did you pick this solution?  Why do you think this will work?</a:t>
          </a:r>
        </a:p>
      </dgm:t>
    </dgm:pt>
    <dgm:pt modelId="{126B12CA-CA52-4B8E-BD9E-EBCACC7076BA}" type="parTrans" cxnId="{FFECC70E-7D6E-403B-B779-7BC52C0BEBC8}">
      <dgm:prSet/>
      <dgm:spPr/>
      <dgm:t>
        <a:bodyPr/>
        <a:lstStyle/>
        <a:p>
          <a:endParaRPr lang="en-US" sz="1050"/>
        </a:p>
      </dgm:t>
    </dgm:pt>
    <dgm:pt modelId="{2DB6DE98-624D-4502-AF51-B69A7C7E0283}" type="sibTrans" cxnId="{FFECC70E-7D6E-403B-B779-7BC52C0BEBC8}">
      <dgm:prSet/>
      <dgm:spPr/>
      <dgm:t>
        <a:bodyPr/>
        <a:lstStyle/>
        <a:p>
          <a:endParaRPr lang="en-US" sz="1050"/>
        </a:p>
      </dgm:t>
    </dgm:pt>
    <dgm:pt modelId="{01AF3E4A-FA1E-4E35-B366-4B8F7B9CF2E0}">
      <dgm:prSet phldrT="[Text]" custT="1"/>
      <dgm:spPr/>
      <dgm:t>
        <a:bodyPr/>
        <a:lstStyle/>
        <a:p>
          <a:r>
            <a:rPr lang="en-US" sz="1050"/>
            <a:t>Have you used tools like brainstorming and identifying evidence-based solutions? </a:t>
          </a:r>
        </a:p>
      </dgm:t>
    </dgm:pt>
    <dgm:pt modelId="{0ED50461-CC5F-4433-87C9-8B35A0CB2B15}" type="parTrans" cxnId="{5CFED049-E56B-4009-B06F-45AFC6000E1F}">
      <dgm:prSet/>
      <dgm:spPr/>
      <dgm:t>
        <a:bodyPr/>
        <a:lstStyle/>
        <a:p>
          <a:endParaRPr lang="en-US" sz="1050"/>
        </a:p>
      </dgm:t>
    </dgm:pt>
    <dgm:pt modelId="{44E88484-1766-48EE-B3DC-E656344B9ADC}" type="sibTrans" cxnId="{5CFED049-E56B-4009-B06F-45AFC6000E1F}">
      <dgm:prSet/>
      <dgm:spPr/>
      <dgm:t>
        <a:bodyPr/>
        <a:lstStyle/>
        <a:p>
          <a:endParaRPr lang="en-US" sz="1050"/>
        </a:p>
      </dgm:t>
    </dgm:pt>
    <dgm:pt modelId="{351E0AAF-7A24-44E1-BFC9-1D64CA15EA92}" type="pres">
      <dgm:prSet presAssocID="{7BB32FBB-722D-4235-8B49-7B35F335876A}" presName="vert0" presStyleCnt="0">
        <dgm:presLayoutVars>
          <dgm:dir/>
          <dgm:animOne val="branch"/>
          <dgm:animLvl val="lvl"/>
        </dgm:presLayoutVars>
      </dgm:prSet>
      <dgm:spPr/>
    </dgm:pt>
    <dgm:pt modelId="{C73AE0DD-E351-4225-9B63-C1DDD7EBF735}" type="pres">
      <dgm:prSet presAssocID="{7F7000A0-400B-46B2-B8E8-FE38541775B6}" presName="thickLine" presStyleLbl="alignNode1" presStyleIdx="0" presStyleCnt="5"/>
      <dgm:spPr/>
    </dgm:pt>
    <dgm:pt modelId="{A9AECD2E-E219-4BB4-A699-3815B2AE36C4}" type="pres">
      <dgm:prSet presAssocID="{7F7000A0-400B-46B2-B8E8-FE38541775B6}" presName="horz1" presStyleCnt="0"/>
      <dgm:spPr/>
    </dgm:pt>
    <dgm:pt modelId="{058D4F9B-54C6-472B-AB04-2EED8942CE6F}" type="pres">
      <dgm:prSet presAssocID="{7F7000A0-400B-46B2-B8E8-FE38541775B6}" presName="tx1" presStyleLbl="revTx" presStyleIdx="0" presStyleCnt="20" custScaleX="184876"/>
      <dgm:spPr/>
    </dgm:pt>
    <dgm:pt modelId="{BA0BCA13-733E-42F7-9FFE-7079104C4A29}" type="pres">
      <dgm:prSet presAssocID="{7F7000A0-400B-46B2-B8E8-FE38541775B6}" presName="vert1" presStyleCnt="0"/>
      <dgm:spPr/>
    </dgm:pt>
    <dgm:pt modelId="{F84ED9BB-BA7B-4CCF-B34F-93A8DF478862}" type="pres">
      <dgm:prSet presAssocID="{D7128C6F-ADED-4D08-97BB-EE8AF2806C2A}" presName="vertSpace2a" presStyleCnt="0"/>
      <dgm:spPr/>
    </dgm:pt>
    <dgm:pt modelId="{47A2CCC2-C120-4F6E-A748-626EE6414F82}" type="pres">
      <dgm:prSet presAssocID="{D7128C6F-ADED-4D08-97BB-EE8AF2806C2A}" presName="horz2" presStyleCnt="0"/>
      <dgm:spPr/>
    </dgm:pt>
    <dgm:pt modelId="{64F2F59E-95EA-49F5-8FDE-E070D4DBF514}" type="pres">
      <dgm:prSet presAssocID="{D7128C6F-ADED-4D08-97BB-EE8AF2806C2A}" presName="horzSpace2" presStyleCnt="0"/>
      <dgm:spPr/>
    </dgm:pt>
    <dgm:pt modelId="{06FA32AC-A232-49EF-AF3A-69D488B1E293}" type="pres">
      <dgm:prSet presAssocID="{D7128C6F-ADED-4D08-97BB-EE8AF2806C2A}" presName="tx2" presStyleLbl="revTx" presStyleIdx="1" presStyleCnt="20" custScaleX="135970"/>
      <dgm:spPr/>
    </dgm:pt>
    <dgm:pt modelId="{F2DF4E96-E4F7-4502-B36D-D320C8A0666A}" type="pres">
      <dgm:prSet presAssocID="{D7128C6F-ADED-4D08-97BB-EE8AF2806C2A}" presName="vert2" presStyleCnt="0"/>
      <dgm:spPr/>
    </dgm:pt>
    <dgm:pt modelId="{00235664-D588-40C0-85A7-58972B09775C}" type="pres">
      <dgm:prSet presAssocID="{D7128C6F-ADED-4D08-97BB-EE8AF2806C2A}" presName="thinLine2b" presStyleLbl="callout" presStyleIdx="0" presStyleCnt="15"/>
      <dgm:spPr/>
    </dgm:pt>
    <dgm:pt modelId="{889D1DCB-3A12-4124-AED1-F988FAC9B3CB}" type="pres">
      <dgm:prSet presAssocID="{D7128C6F-ADED-4D08-97BB-EE8AF2806C2A}" presName="vertSpace2b" presStyleCnt="0"/>
      <dgm:spPr/>
    </dgm:pt>
    <dgm:pt modelId="{723BC6E5-A16D-4AFE-BBFF-043538F4AFF6}" type="pres">
      <dgm:prSet presAssocID="{34405F8C-F64F-405A-A5C1-EFEA1FEFC015}" presName="horz2" presStyleCnt="0"/>
      <dgm:spPr/>
    </dgm:pt>
    <dgm:pt modelId="{96E129F3-581C-4D69-83CD-C0A2F1F551E4}" type="pres">
      <dgm:prSet presAssocID="{34405F8C-F64F-405A-A5C1-EFEA1FEFC015}" presName="horzSpace2" presStyleCnt="0"/>
      <dgm:spPr/>
    </dgm:pt>
    <dgm:pt modelId="{F31044F1-1113-4223-9B51-CDEABD625D76}" type="pres">
      <dgm:prSet presAssocID="{34405F8C-F64F-405A-A5C1-EFEA1FEFC015}" presName="tx2" presStyleLbl="revTx" presStyleIdx="2" presStyleCnt="20" custScaleX="121490"/>
      <dgm:spPr/>
    </dgm:pt>
    <dgm:pt modelId="{3D329B76-8D03-49F1-9EAB-DD54AF317971}" type="pres">
      <dgm:prSet presAssocID="{34405F8C-F64F-405A-A5C1-EFEA1FEFC015}" presName="vert2" presStyleCnt="0"/>
      <dgm:spPr/>
    </dgm:pt>
    <dgm:pt modelId="{A2D6B979-2C0A-4BCE-B496-D0F6B5F363E3}" type="pres">
      <dgm:prSet presAssocID="{34405F8C-F64F-405A-A5C1-EFEA1FEFC015}" presName="thinLine2b" presStyleLbl="callout" presStyleIdx="1" presStyleCnt="15"/>
      <dgm:spPr/>
    </dgm:pt>
    <dgm:pt modelId="{97435CFC-B2A6-4797-9928-68CE281EF1A6}" type="pres">
      <dgm:prSet presAssocID="{34405F8C-F64F-405A-A5C1-EFEA1FEFC015}" presName="vertSpace2b" presStyleCnt="0"/>
      <dgm:spPr/>
    </dgm:pt>
    <dgm:pt modelId="{D98069C7-F45E-40F7-A027-E21FBF16E4C5}" type="pres">
      <dgm:prSet presAssocID="{F577EC3B-FA7E-4C5F-8BDA-AE40C283C29C}" presName="horz2" presStyleCnt="0"/>
      <dgm:spPr/>
    </dgm:pt>
    <dgm:pt modelId="{0539E4C8-F2E3-47F1-BDC2-7A06FAE8CCDD}" type="pres">
      <dgm:prSet presAssocID="{F577EC3B-FA7E-4C5F-8BDA-AE40C283C29C}" presName="horzSpace2" presStyleCnt="0"/>
      <dgm:spPr/>
    </dgm:pt>
    <dgm:pt modelId="{0A0815F3-1BEB-4524-B0D7-14EBB078956D}" type="pres">
      <dgm:prSet presAssocID="{F577EC3B-FA7E-4C5F-8BDA-AE40C283C29C}" presName="tx2" presStyleLbl="revTx" presStyleIdx="3" presStyleCnt="20" custScaleX="116979"/>
      <dgm:spPr/>
    </dgm:pt>
    <dgm:pt modelId="{BED24E4F-7A9D-4D40-80C1-1FA91B983054}" type="pres">
      <dgm:prSet presAssocID="{F577EC3B-FA7E-4C5F-8BDA-AE40C283C29C}" presName="vert2" presStyleCnt="0"/>
      <dgm:spPr/>
    </dgm:pt>
    <dgm:pt modelId="{D605EFE3-E178-4B4A-A4E3-647E772F5F75}" type="pres">
      <dgm:prSet presAssocID="{F577EC3B-FA7E-4C5F-8BDA-AE40C283C29C}" presName="thinLine2b" presStyleLbl="callout" presStyleIdx="2" presStyleCnt="15"/>
      <dgm:spPr/>
    </dgm:pt>
    <dgm:pt modelId="{9CF5E154-7BA6-4E23-AE61-D03F40778F44}" type="pres">
      <dgm:prSet presAssocID="{F577EC3B-FA7E-4C5F-8BDA-AE40C283C29C}" presName="vertSpace2b" presStyleCnt="0"/>
      <dgm:spPr/>
    </dgm:pt>
    <dgm:pt modelId="{601DC779-7747-41EA-81FB-CEA146884660}" type="pres">
      <dgm:prSet presAssocID="{9A39BD67-509F-4596-970F-8D646FF883E2}" presName="thickLine" presStyleLbl="alignNode1" presStyleIdx="1" presStyleCnt="5"/>
      <dgm:spPr/>
    </dgm:pt>
    <dgm:pt modelId="{CBD3A0F5-EE78-4083-946D-93B72D05ADD5}" type="pres">
      <dgm:prSet presAssocID="{9A39BD67-509F-4596-970F-8D646FF883E2}" presName="horz1" presStyleCnt="0"/>
      <dgm:spPr/>
    </dgm:pt>
    <dgm:pt modelId="{D014FC62-5819-4923-93BC-17B0DE5D3856}" type="pres">
      <dgm:prSet presAssocID="{9A39BD67-509F-4596-970F-8D646FF883E2}" presName="tx1" presStyleLbl="revTx" presStyleIdx="4" presStyleCnt="20" custScaleX="177766"/>
      <dgm:spPr/>
    </dgm:pt>
    <dgm:pt modelId="{E63253CC-20FF-4D02-B5DB-7E2370A85E85}" type="pres">
      <dgm:prSet presAssocID="{9A39BD67-509F-4596-970F-8D646FF883E2}" presName="vert1" presStyleCnt="0"/>
      <dgm:spPr/>
    </dgm:pt>
    <dgm:pt modelId="{CFA1BC18-A5F9-45EB-BEC8-3F6A623A3AD9}" type="pres">
      <dgm:prSet presAssocID="{F3047FB2-751E-4893-B259-BA7DD7915930}" presName="vertSpace2a" presStyleCnt="0"/>
      <dgm:spPr/>
    </dgm:pt>
    <dgm:pt modelId="{53754AA2-5084-4C93-8CA7-27345FB31C17}" type="pres">
      <dgm:prSet presAssocID="{F3047FB2-751E-4893-B259-BA7DD7915930}" presName="horz2" presStyleCnt="0"/>
      <dgm:spPr/>
    </dgm:pt>
    <dgm:pt modelId="{DE4E5050-B07B-445D-B3A9-E9B0C082E420}" type="pres">
      <dgm:prSet presAssocID="{F3047FB2-751E-4893-B259-BA7DD7915930}" presName="horzSpace2" presStyleCnt="0"/>
      <dgm:spPr/>
    </dgm:pt>
    <dgm:pt modelId="{FD2162A5-606A-420E-868D-90FADF4651DE}" type="pres">
      <dgm:prSet presAssocID="{F3047FB2-751E-4893-B259-BA7DD7915930}" presName="tx2" presStyleLbl="revTx" presStyleIdx="5" presStyleCnt="20" custScaleX="113742"/>
      <dgm:spPr/>
    </dgm:pt>
    <dgm:pt modelId="{F07A712A-F6F9-4731-8088-F9C41FFC3234}" type="pres">
      <dgm:prSet presAssocID="{F3047FB2-751E-4893-B259-BA7DD7915930}" presName="vert2" presStyleCnt="0"/>
      <dgm:spPr/>
    </dgm:pt>
    <dgm:pt modelId="{5B68123A-D3E8-4ED6-9765-B17DADD2DF19}" type="pres">
      <dgm:prSet presAssocID="{F3047FB2-751E-4893-B259-BA7DD7915930}" presName="thinLine2b" presStyleLbl="callout" presStyleIdx="3" presStyleCnt="15"/>
      <dgm:spPr/>
    </dgm:pt>
    <dgm:pt modelId="{3896D760-63C4-450B-B391-7F001A484C38}" type="pres">
      <dgm:prSet presAssocID="{F3047FB2-751E-4893-B259-BA7DD7915930}" presName="vertSpace2b" presStyleCnt="0"/>
      <dgm:spPr/>
    </dgm:pt>
    <dgm:pt modelId="{28DCD73B-3081-439A-93B8-2A28EA037873}" type="pres">
      <dgm:prSet presAssocID="{060165F7-3A40-4E93-BA98-8704507F93BB}" presName="horz2" presStyleCnt="0"/>
      <dgm:spPr/>
    </dgm:pt>
    <dgm:pt modelId="{6869BC17-5532-4B34-ABFC-80DAE4149529}" type="pres">
      <dgm:prSet presAssocID="{060165F7-3A40-4E93-BA98-8704507F93BB}" presName="horzSpace2" presStyleCnt="0"/>
      <dgm:spPr/>
    </dgm:pt>
    <dgm:pt modelId="{1854C5C7-8DFA-4F38-AD90-144BD77FCFAD}" type="pres">
      <dgm:prSet presAssocID="{060165F7-3A40-4E93-BA98-8704507F93BB}" presName="tx2" presStyleLbl="revTx" presStyleIdx="6" presStyleCnt="20" custScaleX="113742"/>
      <dgm:spPr/>
    </dgm:pt>
    <dgm:pt modelId="{49587068-ECB9-42F0-844E-2B340E81C029}" type="pres">
      <dgm:prSet presAssocID="{060165F7-3A40-4E93-BA98-8704507F93BB}" presName="vert2" presStyleCnt="0"/>
      <dgm:spPr/>
    </dgm:pt>
    <dgm:pt modelId="{9B360013-EACC-4A82-A4D7-888AA1C1BB3D}" type="pres">
      <dgm:prSet presAssocID="{060165F7-3A40-4E93-BA98-8704507F93BB}" presName="thinLine2b" presStyleLbl="callout" presStyleIdx="4" presStyleCnt="15"/>
      <dgm:spPr/>
    </dgm:pt>
    <dgm:pt modelId="{6E590323-562B-4980-AD13-FF84F00377A2}" type="pres">
      <dgm:prSet presAssocID="{060165F7-3A40-4E93-BA98-8704507F93BB}" presName="vertSpace2b" presStyleCnt="0"/>
      <dgm:spPr/>
    </dgm:pt>
    <dgm:pt modelId="{9E9201E2-87DC-4E1F-961C-FF99A4AB982D}" type="pres">
      <dgm:prSet presAssocID="{AC6183A2-F045-4D89-8328-82C8197473CF}" presName="horz2" presStyleCnt="0"/>
      <dgm:spPr/>
    </dgm:pt>
    <dgm:pt modelId="{AE61998F-24FC-4332-B07F-5D8307C36735}" type="pres">
      <dgm:prSet presAssocID="{AC6183A2-F045-4D89-8328-82C8197473CF}" presName="horzSpace2" presStyleCnt="0"/>
      <dgm:spPr/>
    </dgm:pt>
    <dgm:pt modelId="{A3B9D082-D2E8-4F5A-A34C-64897B68D1F5}" type="pres">
      <dgm:prSet presAssocID="{AC6183A2-F045-4D89-8328-82C8197473CF}" presName="tx2" presStyleLbl="revTx" presStyleIdx="7" presStyleCnt="20" custScaleX="113742"/>
      <dgm:spPr/>
    </dgm:pt>
    <dgm:pt modelId="{78654324-4E5C-41B6-9EF0-E524CE9BE77D}" type="pres">
      <dgm:prSet presAssocID="{AC6183A2-F045-4D89-8328-82C8197473CF}" presName="vert2" presStyleCnt="0"/>
      <dgm:spPr/>
    </dgm:pt>
    <dgm:pt modelId="{3A5A1B4C-43B6-4FAF-8901-80E67DBBD042}" type="pres">
      <dgm:prSet presAssocID="{AC6183A2-F045-4D89-8328-82C8197473CF}" presName="thinLine2b" presStyleLbl="callout" presStyleIdx="5" presStyleCnt="15"/>
      <dgm:spPr/>
    </dgm:pt>
    <dgm:pt modelId="{D9E44068-B6EA-44E2-8656-948E65D14504}" type="pres">
      <dgm:prSet presAssocID="{AC6183A2-F045-4D89-8328-82C8197473CF}" presName="vertSpace2b" presStyleCnt="0"/>
      <dgm:spPr/>
    </dgm:pt>
    <dgm:pt modelId="{4D45198B-0D5D-4EFA-BF4E-169522DDF4C7}" type="pres">
      <dgm:prSet presAssocID="{DA4DA869-C0BB-486F-B88B-80FCCE82AB3D}" presName="thickLine" presStyleLbl="alignNode1" presStyleIdx="2" presStyleCnt="5"/>
      <dgm:spPr/>
    </dgm:pt>
    <dgm:pt modelId="{53B71464-87B4-43F3-BC3F-5A546F2733A3}" type="pres">
      <dgm:prSet presAssocID="{DA4DA869-C0BB-486F-B88B-80FCCE82AB3D}" presName="horz1" presStyleCnt="0"/>
      <dgm:spPr/>
    </dgm:pt>
    <dgm:pt modelId="{F7AF097A-18AF-4615-9458-A72DD025E247}" type="pres">
      <dgm:prSet presAssocID="{DA4DA869-C0BB-486F-B88B-80FCCE82AB3D}" presName="tx1" presStyleLbl="revTx" presStyleIdx="8" presStyleCnt="20" custScaleX="174763"/>
      <dgm:spPr/>
    </dgm:pt>
    <dgm:pt modelId="{A664FFE5-5F9C-4109-A2E4-8C2CE888052F}" type="pres">
      <dgm:prSet presAssocID="{DA4DA869-C0BB-486F-B88B-80FCCE82AB3D}" presName="vert1" presStyleCnt="0"/>
      <dgm:spPr/>
    </dgm:pt>
    <dgm:pt modelId="{77E8D89D-7D5F-4E45-88BE-2E4B3DE7B205}" type="pres">
      <dgm:prSet presAssocID="{051EBE63-2E95-4A1D-A0B3-8B68941B60C3}" presName="vertSpace2a" presStyleCnt="0"/>
      <dgm:spPr/>
    </dgm:pt>
    <dgm:pt modelId="{2D62A04D-FD4E-4997-A885-C65DEB6B770C}" type="pres">
      <dgm:prSet presAssocID="{051EBE63-2E95-4A1D-A0B3-8B68941B60C3}" presName="horz2" presStyleCnt="0"/>
      <dgm:spPr/>
    </dgm:pt>
    <dgm:pt modelId="{5B7EF0B6-9A57-4DFE-9512-C3E7BD426B8E}" type="pres">
      <dgm:prSet presAssocID="{051EBE63-2E95-4A1D-A0B3-8B68941B60C3}" presName="horzSpace2" presStyleCnt="0"/>
      <dgm:spPr/>
    </dgm:pt>
    <dgm:pt modelId="{BDB36E5F-20A9-4B3C-9EF6-09AA9DD63047}" type="pres">
      <dgm:prSet presAssocID="{051EBE63-2E95-4A1D-A0B3-8B68941B60C3}" presName="tx2" presStyleLbl="revTx" presStyleIdx="9" presStyleCnt="20"/>
      <dgm:spPr/>
    </dgm:pt>
    <dgm:pt modelId="{01FCFD6C-D8B2-4651-AFDF-6CC4F27CCD67}" type="pres">
      <dgm:prSet presAssocID="{051EBE63-2E95-4A1D-A0B3-8B68941B60C3}" presName="vert2" presStyleCnt="0"/>
      <dgm:spPr/>
    </dgm:pt>
    <dgm:pt modelId="{CEFCB3EF-A702-4DF3-AC7D-76BF51FEE8A0}" type="pres">
      <dgm:prSet presAssocID="{051EBE63-2E95-4A1D-A0B3-8B68941B60C3}" presName="thinLine2b" presStyleLbl="callout" presStyleIdx="6" presStyleCnt="15"/>
      <dgm:spPr/>
    </dgm:pt>
    <dgm:pt modelId="{72A699DE-454F-4EB3-AC04-780C94565104}" type="pres">
      <dgm:prSet presAssocID="{051EBE63-2E95-4A1D-A0B3-8B68941B60C3}" presName="vertSpace2b" presStyleCnt="0"/>
      <dgm:spPr/>
    </dgm:pt>
    <dgm:pt modelId="{897F3639-4346-4EFA-8C43-FCC219B39B2C}" type="pres">
      <dgm:prSet presAssocID="{1F55AACA-1DBB-4DB6-A11A-0E5F556D1664}" presName="horz2" presStyleCnt="0"/>
      <dgm:spPr/>
    </dgm:pt>
    <dgm:pt modelId="{15E521B9-67EA-4EF0-987E-B59FCBDFE80C}" type="pres">
      <dgm:prSet presAssocID="{1F55AACA-1DBB-4DB6-A11A-0E5F556D1664}" presName="horzSpace2" presStyleCnt="0"/>
      <dgm:spPr/>
    </dgm:pt>
    <dgm:pt modelId="{D42CEF20-DCD4-4AA0-9544-8A8254714D64}" type="pres">
      <dgm:prSet presAssocID="{1F55AACA-1DBB-4DB6-A11A-0E5F556D1664}" presName="tx2" presStyleLbl="revTx" presStyleIdx="10" presStyleCnt="20"/>
      <dgm:spPr/>
    </dgm:pt>
    <dgm:pt modelId="{0DE315EB-1755-4BF0-803A-840853A706EC}" type="pres">
      <dgm:prSet presAssocID="{1F55AACA-1DBB-4DB6-A11A-0E5F556D1664}" presName="vert2" presStyleCnt="0"/>
      <dgm:spPr/>
    </dgm:pt>
    <dgm:pt modelId="{C6B7B5C8-04AC-4C53-BAFB-D3030D8482F6}" type="pres">
      <dgm:prSet presAssocID="{1F55AACA-1DBB-4DB6-A11A-0E5F556D1664}" presName="thinLine2b" presStyleLbl="callout" presStyleIdx="7" presStyleCnt="15"/>
      <dgm:spPr/>
    </dgm:pt>
    <dgm:pt modelId="{6A21F903-68C8-41DB-BDEF-A0B2AA343555}" type="pres">
      <dgm:prSet presAssocID="{1F55AACA-1DBB-4DB6-A11A-0E5F556D1664}" presName="vertSpace2b" presStyleCnt="0"/>
      <dgm:spPr/>
    </dgm:pt>
    <dgm:pt modelId="{E39F1B62-D33B-4A49-9F17-39D5761C800F}" type="pres">
      <dgm:prSet presAssocID="{71485B42-855D-465A-AEFC-1F59EF562495}" presName="horz2" presStyleCnt="0"/>
      <dgm:spPr/>
    </dgm:pt>
    <dgm:pt modelId="{588AC20E-6B18-4819-A0F0-0F4391DB91AE}" type="pres">
      <dgm:prSet presAssocID="{71485B42-855D-465A-AEFC-1F59EF562495}" presName="horzSpace2" presStyleCnt="0"/>
      <dgm:spPr/>
    </dgm:pt>
    <dgm:pt modelId="{C44FE219-365F-4015-9B8F-F0FDAACE323A}" type="pres">
      <dgm:prSet presAssocID="{71485B42-855D-465A-AEFC-1F59EF562495}" presName="tx2" presStyleLbl="revTx" presStyleIdx="11" presStyleCnt="20" custScaleX="110943"/>
      <dgm:spPr/>
    </dgm:pt>
    <dgm:pt modelId="{6DCAAB3C-E603-45B4-BAA1-EC77541FAAA6}" type="pres">
      <dgm:prSet presAssocID="{71485B42-855D-465A-AEFC-1F59EF562495}" presName="vert2" presStyleCnt="0"/>
      <dgm:spPr/>
    </dgm:pt>
    <dgm:pt modelId="{49EA9D20-8750-4E93-9C7D-8A713ED65C06}" type="pres">
      <dgm:prSet presAssocID="{71485B42-855D-465A-AEFC-1F59EF562495}" presName="thinLine2b" presStyleLbl="callout" presStyleIdx="8" presStyleCnt="15"/>
      <dgm:spPr/>
    </dgm:pt>
    <dgm:pt modelId="{B0CE365B-9BE1-46F1-8AB8-EA2BD39F24D8}" type="pres">
      <dgm:prSet presAssocID="{71485B42-855D-465A-AEFC-1F59EF562495}" presName="vertSpace2b" presStyleCnt="0"/>
      <dgm:spPr/>
    </dgm:pt>
    <dgm:pt modelId="{A8139B16-F578-40B9-9153-831A6D567B25}" type="pres">
      <dgm:prSet presAssocID="{E2A66261-91D5-4269-A321-62E5ADAB793B}" presName="thickLine" presStyleLbl="alignNode1" presStyleIdx="3" presStyleCnt="5"/>
      <dgm:spPr/>
    </dgm:pt>
    <dgm:pt modelId="{E6C3A5F9-F83F-428C-B3AA-0D25017A1940}" type="pres">
      <dgm:prSet presAssocID="{E2A66261-91D5-4269-A321-62E5ADAB793B}" presName="horz1" presStyleCnt="0"/>
      <dgm:spPr/>
    </dgm:pt>
    <dgm:pt modelId="{34EA0CDF-DCC5-4497-A01A-C016DEAE0C41}" type="pres">
      <dgm:prSet presAssocID="{E2A66261-91D5-4269-A321-62E5ADAB793B}" presName="tx1" presStyleLbl="revTx" presStyleIdx="12" presStyleCnt="20" custScaleX="165106"/>
      <dgm:spPr/>
    </dgm:pt>
    <dgm:pt modelId="{AA519DB7-ADA5-413F-BE3C-EBF8EF15085C}" type="pres">
      <dgm:prSet presAssocID="{E2A66261-91D5-4269-A321-62E5ADAB793B}" presName="vert1" presStyleCnt="0"/>
      <dgm:spPr/>
    </dgm:pt>
    <dgm:pt modelId="{16C49BD1-B8C2-446F-9527-6B2C439FAA44}" type="pres">
      <dgm:prSet presAssocID="{C4695ADC-74A3-4C64-8127-8B326B5FD2FB}" presName="vertSpace2a" presStyleCnt="0"/>
      <dgm:spPr/>
    </dgm:pt>
    <dgm:pt modelId="{8DE00B01-DC23-43C6-BF06-13EDC3B8F5BC}" type="pres">
      <dgm:prSet presAssocID="{C4695ADC-74A3-4C64-8127-8B326B5FD2FB}" presName="horz2" presStyleCnt="0"/>
      <dgm:spPr/>
    </dgm:pt>
    <dgm:pt modelId="{7D25E15C-CC73-41E1-BA1C-59FDB210FACA}" type="pres">
      <dgm:prSet presAssocID="{C4695ADC-74A3-4C64-8127-8B326B5FD2FB}" presName="horzSpace2" presStyleCnt="0"/>
      <dgm:spPr/>
    </dgm:pt>
    <dgm:pt modelId="{6A860CB4-5980-4208-A670-1A7FF879BD37}" type="pres">
      <dgm:prSet presAssocID="{C4695ADC-74A3-4C64-8127-8B326B5FD2FB}" presName="tx2" presStyleLbl="revTx" presStyleIdx="13" presStyleCnt="20" custLinFactY="100000" custLinFactNeighborX="4" custLinFactNeighborY="111693"/>
      <dgm:spPr/>
    </dgm:pt>
    <dgm:pt modelId="{3D4233A5-BA51-403E-975D-325E28413D4F}" type="pres">
      <dgm:prSet presAssocID="{C4695ADC-74A3-4C64-8127-8B326B5FD2FB}" presName="vert2" presStyleCnt="0"/>
      <dgm:spPr/>
    </dgm:pt>
    <dgm:pt modelId="{4BCCE6A1-418D-46CC-8260-241DFE534C8A}" type="pres">
      <dgm:prSet presAssocID="{C4695ADC-74A3-4C64-8127-8B326B5FD2FB}" presName="thinLine2b" presStyleLbl="callout" presStyleIdx="9" presStyleCnt="15"/>
      <dgm:spPr/>
    </dgm:pt>
    <dgm:pt modelId="{45827CE6-FC04-4D9E-834F-5FFDC705AB1A}" type="pres">
      <dgm:prSet presAssocID="{C4695ADC-74A3-4C64-8127-8B326B5FD2FB}" presName="vertSpace2b" presStyleCnt="0"/>
      <dgm:spPr/>
    </dgm:pt>
    <dgm:pt modelId="{A5BF646D-6143-46F5-BDF6-11097CD37F2A}" type="pres">
      <dgm:prSet presAssocID="{1B3975BB-802C-41F0-98B5-16BD59D12352}" presName="horz2" presStyleCnt="0"/>
      <dgm:spPr/>
    </dgm:pt>
    <dgm:pt modelId="{A0E08969-A384-4731-8B44-305FD7FD8CA4}" type="pres">
      <dgm:prSet presAssocID="{1B3975BB-802C-41F0-98B5-16BD59D12352}" presName="horzSpace2" presStyleCnt="0"/>
      <dgm:spPr/>
    </dgm:pt>
    <dgm:pt modelId="{EDA38586-D244-42A4-924A-384220F5619C}" type="pres">
      <dgm:prSet presAssocID="{1B3975BB-802C-41F0-98B5-16BD59D12352}" presName="tx2" presStyleLbl="revTx" presStyleIdx="14" presStyleCnt="20" custLinFactY="-3133" custLinFactNeighborX="4" custLinFactNeighborY="-100000"/>
      <dgm:spPr/>
    </dgm:pt>
    <dgm:pt modelId="{5F764035-6E30-42C2-946D-6A79CC57D3E3}" type="pres">
      <dgm:prSet presAssocID="{1B3975BB-802C-41F0-98B5-16BD59D12352}" presName="vert2" presStyleCnt="0"/>
      <dgm:spPr/>
    </dgm:pt>
    <dgm:pt modelId="{B889C664-C205-429A-945B-242A94D97586}" type="pres">
      <dgm:prSet presAssocID="{1B3975BB-802C-41F0-98B5-16BD59D12352}" presName="thinLine2b" presStyleLbl="callout" presStyleIdx="10" presStyleCnt="15"/>
      <dgm:spPr/>
    </dgm:pt>
    <dgm:pt modelId="{82A1CC2B-BDDA-4FF0-9D1D-16A437689850}" type="pres">
      <dgm:prSet presAssocID="{1B3975BB-802C-41F0-98B5-16BD59D12352}" presName="vertSpace2b" presStyleCnt="0"/>
      <dgm:spPr/>
    </dgm:pt>
    <dgm:pt modelId="{B629E1D5-8EDB-4FBC-B76F-E1677C7AF810}" type="pres">
      <dgm:prSet presAssocID="{AE1FD952-5A05-4D2C-816C-E88E7C435C44}" presName="horz2" presStyleCnt="0"/>
      <dgm:spPr/>
    </dgm:pt>
    <dgm:pt modelId="{678AB64D-B976-4DA9-AAC6-14D323619636}" type="pres">
      <dgm:prSet presAssocID="{AE1FD952-5A05-4D2C-816C-E88E7C435C44}" presName="horzSpace2" presStyleCnt="0"/>
      <dgm:spPr/>
    </dgm:pt>
    <dgm:pt modelId="{202D946D-53C5-4F4E-A237-331B7B6CFA93}" type="pres">
      <dgm:prSet presAssocID="{AE1FD952-5A05-4D2C-816C-E88E7C435C44}" presName="tx2" presStyleLbl="revTx" presStyleIdx="15" presStyleCnt="20" custLinFactY="-3132" custLinFactNeighborX="4" custLinFactNeighborY="-100000"/>
      <dgm:spPr/>
    </dgm:pt>
    <dgm:pt modelId="{A4B3F59B-EF7D-4459-B802-E88953BD0737}" type="pres">
      <dgm:prSet presAssocID="{AE1FD952-5A05-4D2C-816C-E88E7C435C44}" presName="vert2" presStyleCnt="0"/>
      <dgm:spPr/>
    </dgm:pt>
    <dgm:pt modelId="{DB642DF1-C6B2-45DC-85CB-CFEBB9666C23}" type="pres">
      <dgm:prSet presAssocID="{AE1FD952-5A05-4D2C-816C-E88E7C435C44}" presName="thinLine2b" presStyleLbl="callout" presStyleIdx="11" presStyleCnt="15"/>
      <dgm:spPr/>
    </dgm:pt>
    <dgm:pt modelId="{FF85B252-DA4E-4B5B-B1DE-62A1C576CD6A}" type="pres">
      <dgm:prSet presAssocID="{AE1FD952-5A05-4D2C-816C-E88E7C435C44}" presName="vertSpace2b" presStyleCnt="0"/>
      <dgm:spPr/>
    </dgm:pt>
    <dgm:pt modelId="{C8DDD26A-1F4B-491B-96E1-8A24E0A567F4}" type="pres">
      <dgm:prSet presAssocID="{7D72F76C-FA0D-4F91-93E3-0D0C90892934}" presName="thickLine" presStyleLbl="alignNode1" presStyleIdx="4" presStyleCnt="5"/>
      <dgm:spPr/>
    </dgm:pt>
    <dgm:pt modelId="{19D23C2A-BC73-4836-853B-8D41267B3063}" type="pres">
      <dgm:prSet presAssocID="{7D72F76C-FA0D-4F91-93E3-0D0C90892934}" presName="horz1" presStyleCnt="0"/>
      <dgm:spPr/>
    </dgm:pt>
    <dgm:pt modelId="{2BEAAA10-0DE0-43EB-B2C4-A712AFBFBF5D}" type="pres">
      <dgm:prSet presAssocID="{7D72F76C-FA0D-4F91-93E3-0D0C90892934}" presName="tx1" presStyleLbl="revTx" presStyleIdx="16" presStyleCnt="20" custScaleX="170307" custLinFactNeighborX="-3730" custLinFactNeighborY="-755"/>
      <dgm:spPr/>
    </dgm:pt>
    <dgm:pt modelId="{C9258D66-882B-4F6C-B6FD-558C990BF5AD}" type="pres">
      <dgm:prSet presAssocID="{7D72F76C-FA0D-4F91-93E3-0D0C90892934}" presName="vert1" presStyleCnt="0"/>
      <dgm:spPr/>
    </dgm:pt>
    <dgm:pt modelId="{4CC794CC-522D-4682-8318-B130D939A05C}" type="pres">
      <dgm:prSet presAssocID="{B457E765-2880-4CAC-814C-F142E4012276}" presName="vertSpace2a" presStyleCnt="0"/>
      <dgm:spPr/>
    </dgm:pt>
    <dgm:pt modelId="{3A3A4D03-9077-418A-BC4D-9534B6EBF955}" type="pres">
      <dgm:prSet presAssocID="{B457E765-2880-4CAC-814C-F142E4012276}" presName="horz2" presStyleCnt="0"/>
      <dgm:spPr/>
    </dgm:pt>
    <dgm:pt modelId="{BEAD8FA3-4D32-48CD-97ED-001C449D5E83}" type="pres">
      <dgm:prSet presAssocID="{B457E765-2880-4CAC-814C-F142E4012276}" presName="horzSpace2" presStyleCnt="0"/>
      <dgm:spPr/>
    </dgm:pt>
    <dgm:pt modelId="{4FB587D5-28E8-4A08-99BB-898D30CEE8CA}" type="pres">
      <dgm:prSet presAssocID="{B457E765-2880-4CAC-814C-F142E4012276}" presName="tx2" presStyleLbl="revTx" presStyleIdx="17" presStyleCnt="20"/>
      <dgm:spPr/>
    </dgm:pt>
    <dgm:pt modelId="{3DBA6E0C-DAA5-4463-B41A-0D376ED21F2F}" type="pres">
      <dgm:prSet presAssocID="{B457E765-2880-4CAC-814C-F142E4012276}" presName="vert2" presStyleCnt="0"/>
      <dgm:spPr/>
    </dgm:pt>
    <dgm:pt modelId="{5ED4B4BA-06A3-49BD-BD38-9D121D96B5E7}" type="pres">
      <dgm:prSet presAssocID="{B457E765-2880-4CAC-814C-F142E4012276}" presName="thinLine2b" presStyleLbl="callout" presStyleIdx="12" presStyleCnt="15"/>
      <dgm:spPr/>
    </dgm:pt>
    <dgm:pt modelId="{F77105BD-EEB3-48B7-ADBF-F9B94E0D87BA}" type="pres">
      <dgm:prSet presAssocID="{B457E765-2880-4CAC-814C-F142E4012276}" presName="vertSpace2b" presStyleCnt="0"/>
      <dgm:spPr/>
    </dgm:pt>
    <dgm:pt modelId="{E00A3088-F9B6-45F3-A97E-926725DCDA77}" type="pres">
      <dgm:prSet presAssocID="{01AF3E4A-FA1E-4E35-B366-4B8F7B9CF2E0}" presName="horz2" presStyleCnt="0"/>
      <dgm:spPr/>
    </dgm:pt>
    <dgm:pt modelId="{1CBC545D-CED3-4466-9058-57B4F05BC3BA}" type="pres">
      <dgm:prSet presAssocID="{01AF3E4A-FA1E-4E35-B366-4B8F7B9CF2E0}" presName="horzSpace2" presStyleCnt="0"/>
      <dgm:spPr/>
    </dgm:pt>
    <dgm:pt modelId="{02289C9D-76D5-448F-821C-475C50361441}" type="pres">
      <dgm:prSet presAssocID="{01AF3E4A-FA1E-4E35-B366-4B8F7B9CF2E0}" presName="tx2" presStyleLbl="revTx" presStyleIdx="18" presStyleCnt="20" custLinFactNeighborY="-5428"/>
      <dgm:spPr/>
    </dgm:pt>
    <dgm:pt modelId="{C5725F3F-0177-4C3F-83FA-5620A44B42BC}" type="pres">
      <dgm:prSet presAssocID="{01AF3E4A-FA1E-4E35-B366-4B8F7B9CF2E0}" presName="vert2" presStyleCnt="0"/>
      <dgm:spPr/>
    </dgm:pt>
    <dgm:pt modelId="{618D4A06-AB82-4805-A110-1886FB8B73B2}" type="pres">
      <dgm:prSet presAssocID="{01AF3E4A-FA1E-4E35-B366-4B8F7B9CF2E0}" presName="thinLine2b" presStyleLbl="callout" presStyleIdx="13" presStyleCnt="15"/>
      <dgm:spPr/>
    </dgm:pt>
    <dgm:pt modelId="{3B50617F-62AC-49C1-81A1-DC85367693F7}" type="pres">
      <dgm:prSet presAssocID="{01AF3E4A-FA1E-4E35-B366-4B8F7B9CF2E0}" presName="vertSpace2b" presStyleCnt="0"/>
      <dgm:spPr/>
    </dgm:pt>
    <dgm:pt modelId="{8176B810-BF67-47B5-AFD4-43A8D1493CBE}" type="pres">
      <dgm:prSet presAssocID="{ECCA9121-A9B1-44A1-8B9D-DB0E213C5B2C}" presName="horz2" presStyleCnt="0"/>
      <dgm:spPr/>
    </dgm:pt>
    <dgm:pt modelId="{2842BCC3-7A91-40BC-A34E-21B56118FDFF}" type="pres">
      <dgm:prSet presAssocID="{ECCA9121-A9B1-44A1-8B9D-DB0E213C5B2C}" presName="horzSpace2" presStyleCnt="0"/>
      <dgm:spPr/>
    </dgm:pt>
    <dgm:pt modelId="{717C5DD4-42BC-428F-B867-923CFC7A773B}" type="pres">
      <dgm:prSet presAssocID="{ECCA9121-A9B1-44A1-8B9D-DB0E213C5B2C}" presName="tx2" presStyleLbl="revTx" presStyleIdx="19" presStyleCnt="20"/>
      <dgm:spPr/>
    </dgm:pt>
    <dgm:pt modelId="{236FD15E-13A7-402F-B577-F08D262B69F5}" type="pres">
      <dgm:prSet presAssocID="{ECCA9121-A9B1-44A1-8B9D-DB0E213C5B2C}" presName="vert2" presStyleCnt="0"/>
      <dgm:spPr/>
    </dgm:pt>
    <dgm:pt modelId="{AA1C2263-ADB7-4FEF-A2C0-B4A8B0C12B93}" type="pres">
      <dgm:prSet presAssocID="{ECCA9121-A9B1-44A1-8B9D-DB0E213C5B2C}" presName="thinLine2b" presStyleLbl="callout" presStyleIdx="14" presStyleCnt="15"/>
      <dgm:spPr/>
    </dgm:pt>
    <dgm:pt modelId="{FF1AC2AE-E97B-45CE-AEBE-96AC34FD479B}" type="pres">
      <dgm:prSet presAssocID="{ECCA9121-A9B1-44A1-8B9D-DB0E213C5B2C}" presName="vertSpace2b" presStyleCnt="0"/>
      <dgm:spPr/>
    </dgm:pt>
  </dgm:ptLst>
  <dgm:cxnLst>
    <dgm:cxn modelId="{91394400-EA82-444A-8140-026CF39EC240}" srcId="{7F7000A0-400B-46B2-B8E8-FE38541775B6}" destId="{F577EC3B-FA7E-4C5F-8BDA-AE40C283C29C}" srcOrd="2" destOrd="0" parTransId="{45921D43-9E7E-463D-B542-9D6513BF00A0}" sibTransId="{9CAE6495-8B05-4425-ACB9-766F9E7C7FDB}"/>
    <dgm:cxn modelId="{6D7FA00A-BBE1-4946-96AD-0AD86C41627B}" type="presOf" srcId="{051EBE63-2E95-4A1D-A0B3-8B68941B60C3}" destId="{BDB36E5F-20A9-4B3C-9EF6-09AA9DD63047}" srcOrd="0" destOrd="0" presId="urn:microsoft.com/office/officeart/2008/layout/LinedList"/>
    <dgm:cxn modelId="{0246510B-1F5B-4CF1-AD4E-B614F002FA73}" srcId="{7D72F76C-FA0D-4F91-93E3-0D0C90892934}" destId="{B457E765-2880-4CAC-814C-F142E4012276}" srcOrd="0" destOrd="0" parTransId="{C158B296-0B8F-44FB-96DE-18C5494CCC6B}" sibTransId="{727A2E60-F53C-4D4D-831A-0D79D5A9F7E0}"/>
    <dgm:cxn modelId="{FFECC70E-7D6E-403B-B779-7BC52C0BEBC8}" srcId="{7D72F76C-FA0D-4F91-93E3-0D0C90892934}" destId="{ECCA9121-A9B1-44A1-8B9D-DB0E213C5B2C}" srcOrd="2" destOrd="0" parTransId="{126B12CA-CA52-4B8E-BD9E-EBCACC7076BA}" sibTransId="{2DB6DE98-624D-4502-AF51-B69A7C7E0283}"/>
    <dgm:cxn modelId="{58BC4110-74C0-4E24-BC36-043567EFB7BF}" type="presOf" srcId="{DA4DA869-C0BB-486F-B88B-80FCCE82AB3D}" destId="{F7AF097A-18AF-4615-9458-A72DD025E247}" srcOrd="0" destOrd="0" presId="urn:microsoft.com/office/officeart/2008/layout/LinedList"/>
    <dgm:cxn modelId="{0185D51F-D3EE-41E8-B920-6B34F1D85974}" type="presOf" srcId="{AC6183A2-F045-4D89-8328-82C8197473CF}" destId="{A3B9D082-D2E8-4F5A-A34C-64897B68D1F5}" srcOrd="0" destOrd="0" presId="urn:microsoft.com/office/officeart/2008/layout/LinedList"/>
    <dgm:cxn modelId="{AA3F8620-075A-4DAC-B04F-F02C03CF8389}" srcId="{9A39BD67-509F-4596-970F-8D646FF883E2}" destId="{060165F7-3A40-4E93-BA98-8704507F93BB}" srcOrd="1" destOrd="0" parTransId="{6A88013C-B519-4D10-8409-56A63C3C565F}" sibTransId="{24648A02-79A6-426C-B1E2-95DEA3E529BD}"/>
    <dgm:cxn modelId="{A5143425-342B-474F-8790-AEB811E44FDE}" type="presOf" srcId="{01AF3E4A-FA1E-4E35-B366-4B8F7B9CF2E0}" destId="{02289C9D-76D5-448F-821C-475C50361441}" srcOrd="0" destOrd="0" presId="urn:microsoft.com/office/officeart/2008/layout/LinedList"/>
    <dgm:cxn modelId="{5FFCE326-C2B3-45DA-B2A7-F0D87A78BFC0}" srcId="{7F7000A0-400B-46B2-B8E8-FE38541775B6}" destId="{34405F8C-F64F-405A-A5C1-EFEA1FEFC015}" srcOrd="1" destOrd="0" parTransId="{56192E47-F49A-4C87-8CDD-D62C852C6763}" sibTransId="{656DE854-86B8-41E6-BBDF-3EC2B430542B}"/>
    <dgm:cxn modelId="{DF24CA27-00F8-4ECB-B412-82479C16BB92}" type="presOf" srcId="{D7128C6F-ADED-4D08-97BB-EE8AF2806C2A}" destId="{06FA32AC-A232-49EF-AF3A-69D488B1E293}" srcOrd="0" destOrd="0" presId="urn:microsoft.com/office/officeart/2008/layout/LinedList"/>
    <dgm:cxn modelId="{5D038135-2DA7-4431-BA89-A272738D0DD2}" srcId="{7BB32FBB-722D-4235-8B49-7B35F335876A}" destId="{7D72F76C-FA0D-4F91-93E3-0D0C90892934}" srcOrd="4" destOrd="0" parTransId="{D18D5EFA-77FA-4274-A70E-8CA14342490A}" sibTransId="{06981A4D-AB90-43A2-B5B7-5C65E2A33872}"/>
    <dgm:cxn modelId="{94763C3B-1C9E-4785-A12B-D44F8BBF460A}" srcId="{DA4DA869-C0BB-486F-B88B-80FCCE82AB3D}" destId="{051EBE63-2E95-4A1D-A0B3-8B68941B60C3}" srcOrd="0" destOrd="0" parTransId="{825E3530-3BAD-4A25-83AD-685852A25ED7}" sibTransId="{2D23DA13-502D-46FE-AB04-71E17DB6258C}"/>
    <dgm:cxn modelId="{D9FC733B-BC78-4760-AD5A-C6A7CD8A678C}" srcId="{E2A66261-91D5-4269-A321-62E5ADAB793B}" destId="{1B3975BB-802C-41F0-98B5-16BD59D12352}" srcOrd="1" destOrd="0" parTransId="{BC2E6E6B-CDF1-45AF-B861-0462782DE376}" sibTransId="{176B00BE-2ABC-4129-9C3A-661BA5D38210}"/>
    <dgm:cxn modelId="{9F28933B-EF7A-4196-98F8-ED1F42DE5E49}" srcId="{7BB32FBB-722D-4235-8B49-7B35F335876A}" destId="{E2A66261-91D5-4269-A321-62E5ADAB793B}" srcOrd="3" destOrd="0" parTransId="{F697979C-39E0-4387-AD49-78229AC9B683}" sibTransId="{9799C25C-F8BC-4F4E-B2AE-9E3725BF82AE}"/>
    <dgm:cxn modelId="{896E615D-17BC-4E7D-804D-C277A87F95D6}" type="presOf" srcId="{34405F8C-F64F-405A-A5C1-EFEA1FEFC015}" destId="{F31044F1-1113-4223-9B51-CDEABD625D76}" srcOrd="0" destOrd="0" presId="urn:microsoft.com/office/officeart/2008/layout/LinedList"/>
    <dgm:cxn modelId="{3EA20360-7315-4785-B018-4432B26FCDF0}" type="presOf" srcId="{1B3975BB-802C-41F0-98B5-16BD59D12352}" destId="{EDA38586-D244-42A4-924A-384220F5619C}" srcOrd="0" destOrd="0" presId="urn:microsoft.com/office/officeart/2008/layout/LinedList"/>
    <dgm:cxn modelId="{5324B460-2A43-4200-AF57-6318ECC5E5C2}" srcId="{7F7000A0-400B-46B2-B8E8-FE38541775B6}" destId="{D7128C6F-ADED-4D08-97BB-EE8AF2806C2A}" srcOrd="0" destOrd="0" parTransId="{B2D58D8F-0293-432B-B547-B80FB011BD2D}" sibTransId="{F38FD572-29CC-4816-9BAF-8ED37CFBBE0B}"/>
    <dgm:cxn modelId="{A5A7AA45-E3EB-4D60-BDB4-BA9EED73B2E9}" srcId="{7BB32FBB-722D-4235-8B49-7B35F335876A}" destId="{DA4DA869-C0BB-486F-B88B-80FCCE82AB3D}" srcOrd="2" destOrd="0" parTransId="{E7DA0220-25AE-4312-AF96-F8DA1980991B}" sibTransId="{93EA2FB5-47C8-4155-B763-088716C2528E}"/>
    <dgm:cxn modelId="{CE80C466-9CBC-4A20-925F-82F7E72FCE87}" srcId="{7BB32FBB-722D-4235-8B49-7B35F335876A}" destId="{9A39BD67-509F-4596-970F-8D646FF883E2}" srcOrd="1" destOrd="0" parTransId="{FAB4F2EF-DFE8-4BA1-A59E-CB3DC4B2D01B}" sibTransId="{DAEC8030-5310-4946-86FC-4B19577CD6FC}"/>
    <dgm:cxn modelId="{5CFED049-E56B-4009-B06F-45AFC6000E1F}" srcId="{7D72F76C-FA0D-4F91-93E3-0D0C90892934}" destId="{01AF3E4A-FA1E-4E35-B366-4B8F7B9CF2E0}" srcOrd="1" destOrd="0" parTransId="{0ED50461-CC5F-4433-87C9-8B35A0CB2B15}" sibTransId="{44E88484-1766-48EE-B3DC-E656344B9ADC}"/>
    <dgm:cxn modelId="{01B5BC4B-0C5F-4AA4-B3D7-A86F9A4AE292}" type="presOf" srcId="{ECCA9121-A9B1-44A1-8B9D-DB0E213C5B2C}" destId="{717C5DD4-42BC-428F-B867-923CFC7A773B}" srcOrd="0" destOrd="0" presId="urn:microsoft.com/office/officeart/2008/layout/LinedList"/>
    <dgm:cxn modelId="{A5621753-208D-46C4-A69E-A8BB593FC898}" type="presOf" srcId="{F3047FB2-751E-4893-B259-BA7DD7915930}" destId="{FD2162A5-606A-420E-868D-90FADF4651DE}" srcOrd="0" destOrd="0" presId="urn:microsoft.com/office/officeart/2008/layout/LinedList"/>
    <dgm:cxn modelId="{3C3F6A53-BCC2-4BD1-BA0F-A0A15FBB8966}" type="presOf" srcId="{060165F7-3A40-4E93-BA98-8704507F93BB}" destId="{1854C5C7-8DFA-4F38-AD90-144BD77FCFAD}" srcOrd="0" destOrd="0" presId="urn:microsoft.com/office/officeart/2008/layout/LinedList"/>
    <dgm:cxn modelId="{93A4AD76-6C3B-4198-B4FA-350D484B40FF}" type="presOf" srcId="{F577EC3B-FA7E-4C5F-8BDA-AE40C283C29C}" destId="{0A0815F3-1BEB-4524-B0D7-14EBB078956D}" srcOrd="0" destOrd="0" presId="urn:microsoft.com/office/officeart/2008/layout/LinedList"/>
    <dgm:cxn modelId="{1549CB7C-B792-4391-8D3A-5F49CD8633F6}" srcId="{7BB32FBB-722D-4235-8B49-7B35F335876A}" destId="{7F7000A0-400B-46B2-B8E8-FE38541775B6}" srcOrd="0" destOrd="0" parTransId="{CAD73907-DC4A-4A87-BA6F-5FD36AEB2010}" sibTransId="{4A4DB698-6994-4FA9-AE05-D240B34D314B}"/>
    <dgm:cxn modelId="{CCCE7C7D-1D6D-4E90-AD34-3C2D88453129}" type="presOf" srcId="{7D72F76C-FA0D-4F91-93E3-0D0C90892934}" destId="{2BEAAA10-0DE0-43EB-B2C4-A712AFBFBF5D}" srcOrd="0" destOrd="0" presId="urn:microsoft.com/office/officeart/2008/layout/LinedList"/>
    <dgm:cxn modelId="{EF85CE83-8451-44B8-AB1E-6200B2DBAD64}" type="presOf" srcId="{C4695ADC-74A3-4C64-8127-8B326B5FD2FB}" destId="{6A860CB4-5980-4208-A670-1A7FF879BD37}" srcOrd="0" destOrd="0" presId="urn:microsoft.com/office/officeart/2008/layout/LinedList"/>
    <dgm:cxn modelId="{DC024595-2E10-4B7B-86E5-1E3FF6198AFE}" type="presOf" srcId="{71485B42-855D-465A-AEFC-1F59EF562495}" destId="{C44FE219-365F-4015-9B8F-F0FDAACE323A}" srcOrd="0" destOrd="0" presId="urn:microsoft.com/office/officeart/2008/layout/LinedList"/>
    <dgm:cxn modelId="{2F0EC39C-3434-49FE-A311-B8E06997E814}" type="presOf" srcId="{9A39BD67-509F-4596-970F-8D646FF883E2}" destId="{D014FC62-5819-4923-93BC-17B0DE5D3856}" srcOrd="0" destOrd="0" presId="urn:microsoft.com/office/officeart/2008/layout/LinedList"/>
    <dgm:cxn modelId="{8993C5A4-72EB-43DD-9835-3915566DBFF7}" type="presOf" srcId="{AE1FD952-5A05-4D2C-816C-E88E7C435C44}" destId="{202D946D-53C5-4F4E-A237-331B7B6CFA93}" srcOrd="0" destOrd="0" presId="urn:microsoft.com/office/officeart/2008/layout/LinedList"/>
    <dgm:cxn modelId="{55A93FA5-FA39-4786-987E-876DDE606304}" type="presOf" srcId="{B457E765-2880-4CAC-814C-F142E4012276}" destId="{4FB587D5-28E8-4A08-99BB-898D30CEE8CA}" srcOrd="0" destOrd="0" presId="urn:microsoft.com/office/officeart/2008/layout/LinedList"/>
    <dgm:cxn modelId="{EBE7F6A9-89FF-4417-A296-EACD3F0798D8}" type="presOf" srcId="{1F55AACA-1DBB-4DB6-A11A-0E5F556D1664}" destId="{D42CEF20-DCD4-4AA0-9544-8A8254714D64}" srcOrd="0" destOrd="0" presId="urn:microsoft.com/office/officeart/2008/layout/LinedList"/>
    <dgm:cxn modelId="{652A79AF-F9C3-4812-93A4-8022B3C82A91}" type="presOf" srcId="{7BB32FBB-722D-4235-8B49-7B35F335876A}" destId="{351E0AAF-7A24-44E1-BFC9-1D64CA15EA92}" srcOrd="0" destOrd="0" presId="urn:microsoft.com/office/officeart/2008/layout/LinedList"/>
    <dgm:cxn modelId="{35D34ECF-8424-40B1-A55C-967F3D94FC39}" type="presOf" srcId="{E2A66261-91D5-4269-A321-62E5ADAB793B}" destId="{34EA0CDF-DCC5-4497-A01A-C016DEAE0C41}" srcOrd="0" destOrd="0" presId="urn:microsoft.com/office/officeart/2008/layout/LinedList"/>
    <dgm:cxn modelId="{4563C3D2-D3A0-476C-B460-D3018D98F7F4}" type="presOf" srcId="{7F7000A0-400B-46B2-B8E8-FE38541775B6}" destId="{058D4F9B-54C6-472B-AB04-2EED8942CE6F}" srcOrd="0" destOrd="0" presId="urn:microsoft.com/office/officeart/2008/layout/LinedList"/>
    <dgm:cxn modelId="{65276DD8-7A92-4BFC-BE0E-F667A82E788E}" srcId="{9A39BD67-509F-4596-970F-8D646FF883E2}" destId="{F3047FB2-751E-4893-B259-BA7DD7915930}" srcOrd="0" destOrd="0" parTransId="{B1A0FC91-0179-4602-8F23-47BF6789C2CF}" sibTransId="{1A27BE9C-3982-47B5-8608-B3DECD1A3AA7}"/>
    <dgm:cxn modelId="{4F8E69DC-FA3A-4DB0-83A1-4F1C14171BE4}" srcId="{E2A66261-91D5-4269-A321-62E5ADAB793B}" destId="{C4695ADC-74A3-4C64-8127-8B326B5FD2FB}" srcOrd="0" destOrd="0" parTransId="{DC29D03C-7EB7-43BE-AC3D-56EB0E49B662}" sibTransId="{43CF8EA4-3391-4C7C-A266-0AD6970267DD}"/>
    <dgm:cxn modelId="{B524B6DD-9633-4012-A1A8-0008C01F0386}" srcId="{9A39BD67-509F-4596-970F-8D646FF883E2}" destId="{AC6183A2-F045-4D89-8328-82C8197473CF}" srcOrd="2" destOrd="0" parTransId="{9C766930-3655-460B-9980-2918861684EE}" sibTransId="{9F3FF860-6BC7-4D97-B1A9-995A3F0B23E0}"/>
    <dgm:cxn modelId="{3E6CFBE0-B6D9-43E0-9F06-16C5A47A47BE}" srcId="{DA4DA869-C0BB-486F-B88B-80FCCE82AB3D}" destId="{71485B42-855D-465A-AEFC-1F59EF562495}" srcOrd="2" destOrd="0" parTransId="{DB358D9C-CC01-4222-AE08-17DB8A310404}" sibTransId="{DECD2532-CC1A-4A28-A56D-7B9C56EDE558}"/>
    <dgm:cxn modelId="{9957A3E5-60A2-40D1-A939-630E828075EB}" srcId="{E2A66261-91D5-4269-A321-62E5ADAB793B}" destId="{AE1FD952-5A05-4D2C-816C-E88E7C435C44}" srcOrd="2" destOrd="0" parTransId="{FE1F294A-807D-47E8-ADF5-4A2178DACBBE}" sibTransId="{A8735632-0F5E-47F4-9CBB-E017816147AD}"/>
    <dgm:cxn modelId="{9A0E4FFE-4A19-4B68-A7CF-B3FD448FC486}" srcId="{DA4DA869-C0BB-486F-B88B-80FCCE82AB3D}" destId="{1F55AACA-1DBB-4DB6-A11A-0E5F556D1664}" srcOrd="1" destOrd="0" parTransId="{2402C19B-6EEC-4881-96A1-406AC4259CAC}" sibTransId="{BF9FC486-5990-4411-A455-3CF7DD2845DE}"/>
    <dgm:cxn modelId="{5719A302-70C8-4069-BB01-770337AF28A3}" type="presParOf" srcId="{351E0AAF-7A24-44E1-BFC9-1D64CA15EA92}" destId="{C73AE0DD-E351-4225-9B63-C1DDD7EBF735}" srcOrd="0" destOrd="0" presId="urn:microsoft.com/office/officeart/2008/layout/LinedList"/>
    <dgm:cxn modelId="{E0208A6E-10E7-4A59-BDF9-6FFB580CC77A}" type="presParOf" srcId="{351E0AAF-7A24-44E1-BFC9-1D64CA15EA92}" destId="{A9AECD2E-E219-4BB4-A699-3815B2AE36C4}" srcOrd="1" destOrd="0" presId="urn:microsoft.com/office/officeart/2008/layout/LinedList"/>
    <dgm:cxn modelId="{41959834-1202-4FAD-B229-84418D960CB5}" type="presParOf" srcId="{A9AECD2E-E219-4BB4-A699-3815B2AE36C4}" destId="{058D4F9B-54C6-472B-AB04-2EED8942CE6F}" srcOrd="0" destOrd="0" presId="urn:microsoft.com/office/officeart/2008/layout/LinedList"/>
    <dgm:cxn modelId="{54290E18-9B20-4049-9D6C-EE3F3457E39A}" type="presParOf" srcId="{A9AECD2E-E219-4BB4-A699-3815B2AE36C4}" destId="{BA0BCA13-733E-42F7-9FFE-7079104C4A29}" srcOrd="1" destOrd="0" presId="urn:microsoft.com/office/officeart/2008/layout/LinedList"/>
    <dgm:cxn modelId="{83CC03F6-E869-459E-ADB9-EAB351353BCF}" type="presParOf" srcId="{BA0BCA13-733E-42F7-9FFE-7079104C4A29}" destId="{F84ED9BB-BA7B-4CCF-B34F-93A8DF478862}" srcOrd="0" destOrd="0" presId="urn:microsoft.com/office/officeart/2008/layout/LinedList"/>
    <dgm:cxn modelId="{635B7EEF-7CB9-4F60-B256-708A4BE6B387}" type="presParOf" srcId="{BA0BCA13-733E-42F7-9FFE-7079104C4A29}" destId="{47A2CCC2-C120-4F6E-A748-626EE6414F82}" srcOrd="1" destOrd="0" presId="urn:microsoft.com/office/officeart/2008/layout/LinedList"/>
    <dgm:cxn modelId="{F178135E-BBD2-4652-AEBF-37153CF05E06}" type="presParOf" srcId="{47A2CCC2-C120-4F6E-A748-626EE6414F82}" destId="{64F2F59E-95EA-49F5-8FDE-E070D4DBF514}" srcOrd="0" destOrd="0" presId="urn:microsoft.com/office/officeart/2008/layout/LinedList"/>
    <dgm:cxn modelId="{A68197FB-094C-4B74-9C33-2A75DE128338}" type="presParOf" srcId="{47A2CCC2-C120-4F6E-A748-626EE6414F82}" destId="{06FA32AC-A232-49EF-AF3A-69D488B1E293}" srcOrd="1" destOrd="0" presId="urn:microsoft.com/office/officeart/2008/layout/LinedList"/>
    <dgm:cxn modelId="{AE5A30F9-9EBB-4579-8739-CB11F7DDB09C}" type="presParOf" srcId="{47A2CCC2-C120-4F6E-A748-626EE6414F82}" destId="{F2DF4E96-E4F7-4502-B36D-D320C8A0666A}" srcOrd="2" destOrd="0" presId="urn:microsoft.com/office/officeart/2008/layout/LinedList"/>
    <dgm:cxn modelId="{89E89ED5-DA29-4850-9A88-34C30850E5F3}" type="presParOf" srcId="{BA0BCA13-733E-42F7-9FFE-7079104C4A29}" destId="{00235664-D588-40C0-85A7-58972B09775C}" srcOrd="2" destOrd="0" presId="urn:microsoft.com/office/officeart/2008/layout/LinedList"/>
    <dgm:cxn modelId="{C1B069A9-D003-4FB4-9974-41889FC73183}" type="presParOf" srcId="{BA0BCA13-733E-42F7-9FFE-7079104C4A29}" destId="{889D1DCB-3A12-4124-AED1-F988FAC9B3CB}" srcOrd="3" destOrd="0" presId="urn:microsoft.com/office/officeart/2008/layout/LinedList"/>
    <dgm:cxn modelId="{5CC3CC74-1C15-45DB-866C-E794B46CD045}" type="presParOf" srcId="{BA0BCA13-733E-42F7-9FFE-7079104C4A29}" destId="{723BC6E5-A16D-4AFE-BBFF-043538F4AFF6}" srcOrd="4" destOrd="0" presId="urn:microsoft.com/office/officeart/2008/layout/LinedList"/>
    <dgm:cxn modelId="{91E6BE9E-AAC7-47DD-8DDA-5A0EE9BBE105}" type="presParOf" srcId="{723BC6E5-A16D-4AFE-BBFF-043538F4AFF6}" destId="{96E129F3-581C-4D69-83CD-C0A2F1F551E4}" srcOrd="0" destOrd="0" presId="urn:microsoft.com/office/officeart/2008/layout/LinedList"/>
    <dgm:cxn modelId="{6EB5EDE9-B609-4573-9992-9DE60CF97F8E}" type="presParOf" srcId="{723BC6E5-A16D-4AFE-BBFF-043538F4AFF6}" destId="{F31044F1-1113-4223-9B51-CDEABD625D76}" srcOrd="1" destOrd="0" presId="urn:microsoft.com/office/officeart/2008/layout/LinedList"/>
    <dgm:cxn modelId="{35AD04B6-ACE3-4967-ADFB-3C8C04FC78F2}" type="presParOf" srcId="{723BC6E5-A16D-4AFE-BBFF-043538F4AFF6}" destId="{3D329B76-8D03-49F1-9EAB-DD54AF317971}" srcOrd="2" destOrd="0" presId="urn:microsoft.com/office/officeart/2008/layout/LinedList"/>
    <dgm:cxn modelId="{5552B16F-1F1A-4E1D-9193-13B019FB0061}" type="presParOf" srcId="{BA0BCA13-733E-42F7-9FFE-7079104C4A29}" destId="{A2D6B979-2C0A-4BCE-B496-D0F6B5F363E3}" srcOrd="5" destOrd="0" presId="urn:microsoft.com/office/officeart/2008/layout/LinedList"/>
    <dgm:cxn modelId="{2D8B35C2-DA8F-4D26-9CB8-FBD68BAA9410}" type="presParOf" srcId="{BA0BCA13-733E-42F7-9FFE-7079104C4A29}" destId="{97435CFC-B2A6-4797-9928-68CE281EF1A6}" srcOrd="6" destOrd="0" presId="urn:microsoft.com/office/officeart/2008/layout/LinedList"/>
    <dgm:cxn modelId="{2E6DE58E-4F52-41E2-A4AF-F0D08ECAFA40}" type="presParOf" srcId="{BA0BCA13-733E-42F7-9FFE-7079104C4A29}" destId="{D98069C7-F45E-40F7-A027-E21FBF16E4C5}" srcOrd="7" destOrd="0" presId="urn:microsoft.com/office/officeart/2008/layout/LinedList"/>
    <dgm:cxn modelId="{7E278D92-1DC1-45E1-AF2B-3DD3165DC941}" type="presParOf" srcId="{D98069C7-F45E-40F7-A027-E21FBF16E4C5}" destId="{0539E4C8-F2E3-47F1-BDC2-7A06FAE8CCDD}" srcOrd="0" destOrd="0" presId="urn:microsoft.com/office/officeart/2008/layout/LinedList"/>
    <dgm:cxn modelId="{F3B299A4-4632-4E38-B0EE-ADF6792E25E3}" type="presParOf" srcId="{D98069C7-F45E-40F7-A027-E21FBF16E4C5}" destId="{0A0815F3-1BEB-4524-B0D7-14EBB078956D}" srcOrd="1" destOrd="0" presId="urn:microsoft.com/office/officeart/2008/layout/LinedList"/>
    <dgm:cxn modelId="{AAF32F76-34ED-4D28-A84D-1F71F4AF94A9}" type="presParOf" srcId="{D98069C7-F45E-40F7-A027-E21FBF16E4C5}" destId="{BED24E4F-7A9D-4D40-80C1-1FA91B983054}" srcOrd="2" destOrd="0" presId="urn:microsoft.com/office/officeart/2008/layout/LinedList"/>
    <dgm:cxn modelId="{491E4D6C-5634-419F-8A31-B727AB771414}" type="presParOf" srcId="{BA0BCA13-733E-42F7-9FFE-7079104C4A29}" destId="{D605EFE3-E178-4B4A-A4E3-647E772F5F75}" srcOrd="8" destOrd="0" presId="urn:microsoft.com/office/officeart/2008/layout/LinedList"/>
    <dgm:cxn modelId="{591E8F07-18D8-4807-9B9F-A86DD1C4159E}" type="presParOf" srcId="{BA0BCA13-733E-42F7-9FFE-7079104C4A29}" destId="{9CF5E154-7BA6-4E23-AE61-D03F40778F44}" srcOrd="9" destOrd="0" presId="urn:microsoft.com/office/officeart/2008/layout/LinedList"/>
    <dgm:cxn modelId="{A8E2F3EC-1A94-4CD6-B13C-062CEE8E344F}" type="presParOf" srcId="{351E0AAF-7A24-44E1-BFC9-1D64CA15EA92}" destId="{601DC779-7747-41EA-81FB-CEA146884660}" srcOrd="2" destOrd="0" presId="urn:microsoft.com/office/officeart/2008/layout/LinedList"/>
    <dgm:cxn modelId="{C4A00FFF-C0BF-4F48-8754-23483E33F531}" type="presParOf" srcId="{351E0AAF-7A24-44E1-BFC9-1D64CA15EA92}" destId="{CBD3A0F5-EE78-4083-946D-93B72D05ADD5}" srcOrd="3" destOrd="0" presId="urn:microsoft.com/office/officeart/2008/layout/LinedList"/>
    <dgm:cxn modelId="{45902CA7-AB25-4C32-ACAF-8C9D2C28AD00}" type="presParOf" srcId="{CBD3A0F5-EE78-4083-946D-93B72D05ADD5}" destId="{D014FC62-5819-4923-93BC-17B0DE5D3856}" srcOrd="0" destOrd="0" presId="urn:microsoft.com/office/officeart/2008/layout/LinedList"/>
    <dgm:cxn modelId="{6A1B704C-7DD7-41A3-ADCF-7C89DF88DFEE}" type="presParOf" srcId="{CBD3A0F5-EE78-4083-946D-93B72D05ADD5}" destId="{E63253CC-20FF-4D02-B5DB-7E2370A85E85}" srcOrd="1" destOrd="0" presId="urn:microsoft.com/office/officeart/2008/layout/LinedList"/>
    <dgm:cxn modelId="{56E16F94-4A86-4506-9EDB-24C6B78956AA}" type="presParOf" srcId="{E63253CC-20FF-4D02-B5DB-7E2370A85E85}" destId="{CFA1BC18-A5F9-45EB-BEC8-3F6A623A3AD9}" srcOrd="0" destOrd="0" presId="urn:microsoft.com/office/officeart/2008/layout/LinedList"/>
    <dgm:cxn modelId="{4FCDA5C7-1E31-4E14-8E73-5A10AB242A37}" type="presParOf" srcId="{E63253CC-20FF-4D02-B5DB-7E2370A85E85}" destId="{53754AA2-5084-4C93-8CA7-27345FB31C17}" srcOrd="1" destOrd="0" presId="urn:microsoft.com/office/officeart/2008/layout/LinedList"/>
    <dgm:cxn modelId="{AE4B27DA-D423-40D7-9F23-EA1FCF97CC10}" type="presParOf" srcId="{53754AA2-5084-4C93-8CA7-27345FB31C17}" destId="{DE4E5050-B07B-445D-B3A9-E9B0C082E420}" srcOrd="0" destOrd="0" presId="urn:microsoft.com/office/officeart/2008/layout/LinedList"/>
    <dgm:cxn modelId="{21E19EFF-6F28-46B0-A98E-B93AD5B1C5F2}" type="presParOf" srcId="{53754AA2-5084-4C93-8CA7-27345FB31C17}" destId="{FD2162A5-606A-420E-868D-90FADF4651DE}" srcOrd="1" destOrd="0" presId="urn:microsoft.com/office/officeart/2008/layout/LinedList"/>
    <dgm:cxn modelId="{52CCF2C4-6579-48FB-AC3F-D7F7A56291F8}" type="presParOf" srcId="{53754AA2-5084-4C93-8CA7-27345FB31C17}" destId="{F07A712A-F6F9-4731-8088-F9C41FFC3234}" srcOrd="2" destOrd="0" presId="urn:microsoft.com/office/officeart/2008/layout/LinedList"/>
    <dgm:cxn modelId="{00734597-682C-4E24-B27A-2A55D88407FE}" type="presParOf" srcId="{E63253CC-20FF-4D02-B5DB-7E2370A85E85}" destId="{5B68123A-D3E8-4ED6-9765-B17DADD2DF19}" srcOrd="2" destOrd="0" presId="urn:microsoft.com/office/officeart/2008/layout/LinedList"/>
    <dgm:cxn modelId="{62094D91-E388-4FBD-ABC1-2E4BFE1FE2F1}" type="presParOf" srcId="{E63253CC-20FF-4D02-B5DB-7E2370A85E85}" destId="{3896D760-63C4-450B-B391-7F001A484C38}" srcOrd="3" destOrd="0" presId="urn:microsoft.com/office/officeart/2008/layout/LinedList"/>
    <dgm:cxn modelId="{158D81E8-033D-4618-A4F1-0BED7F099F23}" type="presParOf" srcId="{E63253CC-20FF-4D02-B5DB-7E2370A85E85}" destId="{28DCD73B-3081-439A-93B8-2A28EA037873}" srcOrd="4" destOrd="0" presId="urn:microsoft.com/office/officeart/2008/layout/LinedList"/>
    <dgm:cxn modelId="{AD33C919-DE40-4A17-933D-FCC9454CF1EB}" type="presParOf" srcId="{28DCD73B-3081-439A-93B8-2A28EA037873}" destId="{6869BC17-5532-4B34-ABFC-80DAE4149529}" srcOrd="0" destOrd="0" presId="urn:microsoft.com/office/officeart/2008/layout/LinedList"/>
    <dgm:cxn modelId="{442841C5-00CD-43D5-A6F5-8097230F7D6F}" type="presParOf" srcId="{28DCD73B-3081-439A-93B8-2A28EA037873}" destId="{1854C5C7-8DFA-4F38-AD90-144BD77FCFAD}" srcOrd="1" destOrd="0" presId="urn:microsoft.com/office/officeart/2008/layout/LinedList"/>
    <dgm:cxn modelId="{28C79C48-0705-4E68-ABA7-331C78B51A45}" type="presParOf" srcId="{28DCD73B-3081-439A-93B8-2A28EA037873}" destId="{49587068-ECB9-42F0-844E-2B340E81C029}" srcOrd="2" destOrd="0" presId="urn:microsoft.com/office/officeart/2008/layout/LinedList"/>
    <dgm:cxn modelId="{782CEBE6-5DA6-49B9-B3AF-31F5F4903920}" type="presParOf" srcId="{E63253CC-20FF-4D02-B5DB-7E2370A85E85}" destId="{9B360013-EACC-4A82-A4D7-888AA1C1BB3D}" srcOrd="5" destOrd="0" presId="urn:microsoft.com/office/officeart/2008/layout/LinedList"/>
    <dgm:cxn modelId="{624769BD-1806-4FF7-930E-2BAED286DE8E}" type="presParOf" srcId="{E63253CC-20FF-4D02-B5DB-7E2370A85E85}" destId="{6E590323-562B-4980-AD13-FF84F00377A2}" srcOrd="6" destOrd="0" presId="urn:microsoft.com/office/officeart/2008/layout/LinedList"/>
    <dgm:cxn modelId="{4909F47B-E989-48A3-A823-C77046A88FE5}" type="presParOf" srcId="{E63253CC-20FF-4D02-B5DB-7E2370A85E85}" destId="{9E9201E2-87DC-4E1F-961C-FF99A4AB982D}" srcOrd="7" destOrd="0" presId="urn:microsoft.com/office/officeart/2008/layout/LinedList"/>
    <dgm:cxn modelId="{84BBEBCB-3A42-437F-A2E0-98FC5B6A3FE3}" type="presParOf" srcId="{9E9201E2-87DC-4E1F-961C-FF99A4AB982D}" destId="{AE61998F-24FC-4332-B07F-5D8307C36735}" srcOrd="0" destOrd="0" presId="urn:microsoft.com/office/officeart/2008/layout/LinedList"/>
    <dgm:cxn modelId="{F0781446-6F13-4915-93EA-3ABF383430E7}" type="presParOf" srcId="{9E9201E2-87DC-4E1F-961C-FF99A4AB982D}" destId="{A3B9D082-D2E8-4F5A-A34C-64897B68D1F5}" srcOrd="1" destOrd="0" presId="urn:microsoft.com/office/officeart/2008/layout/LinedList"/>
    <dgm:cxn modelId="{195CF8C0-9D8B-46AF-AB8F-9003B71A7659}" type="presParOf" srcId="{9E9201E2-87DC-4E1F-961C-FF99A4AB982D}" destId="{78654324-4E5C-41B6-9EF0-E524CE9BE77D}" srcOrd="2" destOrd="0" presId="urn:microsoft.com/office/officeart/2008/layout/LinedList"/>
    <dgm:cxn modelId="{AE3FB6CD-536C-45DB-B7B4-E97D71FD56AD}" type="presParOf" srcId="{E63253CC-20FF-4D02-B5DB-7E2370A85E85}" destId="{3A5A1B4C-43B6-4FAF-8901-80E67DBBD042}" srcOrd="8" destOrd="0" presId="urn:microsoft.com/office/officeart/2008/layout/LinedList"/>
    <dgm:cxn modelId="{398F0EDC-91D3-4DE2-896B-79BDC7769D35}" type="presParOf" srcId="{E63253CC-20FF-4D02-B5DB-7E2370A85E85}" destId="{D9E44068-B6EA-44E2-8656-948E65D14504}" srcOrd="9" destOrd="0" presId="urn:microsoft.com/office/officeart/2008/layout/LinedList"/>
    <dgm:cxn modelId="{05E945E7-4260-40D4-9CE2-0BACB29F6248}" type="presParOf" srcId="{351E0AAF-7A24-44E1-BFC9-1D64CA15EA92}" destId="{4D45198B-0D5D-4EFA-BF4E-169522DDF4C7}" srcOrd="4" destOrd="0" presId="urn:microsoft.com/office/officeart/2008/layout/LinedList"/>
    <dgm:cxn modelId="{4A9F931B-EFBE-4100-82FD-2876F60E9896}" type="presParOf" srcId="{351E0AAF-7A24-44E1-BFC9-1D64CA15EA92}" destId="{53B71464-87B4-43F3-BC3F-5A546F2733A3}" srcOrd="5" destOrd="0" presId="urn:microsoft.com/office/officeart/2008/layout/LinedList"/>
    <dgm:cxn modelId="{898EA28E-349F-4629-87F0-CFCC7F6AD144}" type="presParOf" srcId="{53B71464-87B4-43F3-BC3F-5A546F2733A3}" destId="{F7AF097A-18AF-4615-9458-A72DD025E247}" srcOrd="0" destOrd="0" presId="urn:microsoft.com/office/officeart/2008/layout/LinedList"/>
    <dgm:cxn modelId="{06E81A45-C1B9-46ED-ACA6-4FE2E6A976B9}" type="presParOf" srcId="{53B71464-87B4-43F3-BC3F-5A546F2733A3}" destId="{A664FFE5-5F9C-4109-A2E4-8C2CE888052F}" srcOrd="1" destOrd="0" presId="urn:microsoft.com/office/officeart/2008/layout/LinedList"/>
    <dgm:cxn modelId="{A778A80B-B2E6-453A-A239-8874157D3F89}" type="presParOf" srcId="{A664FFE5-5F9C-4109-A2E4-8C2CE888052F}" destId="{77E8D89D-7D5F-4E45-88BE-2E4B3DE7B205}" srcOrd="0" destOrd="0" presId="urn:microsoft.com/office/officeart/2008/layout/LinedList"/>
    <dgm:cxn modelId="{E875ECDB-CD3A-4585-BA6D-C515992F498C}" type="presParOf" srcId="{A664FFE5-5F9C-4109-A2E4-8C2CE888052F}" destId="{2D62A04D-FD4E-4997-A885-C65DEB6B770C}" srcOrd="1" destOrd="0" presId="urn:microsoft.com/office/officeart/2008/layout/LinedList"/>
    <dgm:cxn modelId="{D1DA5FD1-51BF-4B88-AA40-5F9785C38170}" type="presParOf" srcId="{2D62A04D-FD4E-4997-A885-C65DEB6B770C}" destId="{5B7EF0B6-9A57-4DFE-9512-C3E7BD426B8E}" srcOrd="0" destOrd="0" presId="urn:microsoft.com/office/officeart/2008/layout/LinedList"/>
    <dgm:cxn modelId="{7A420BC4-1FC0-4095-AC65-2310FAB3FAF2}" type="presParOf" srcId="{2D62A04D-FD4E-4997-A885-C65DEB6B770C}" destId="{BDB36E5F-20A9-4B3C-9EF6-09AA9DD63047}" srcOrd="1" destOrd="0" presId="urn:microsoft.com/office/officeart/2008/layout/LinedList"/>
    <dgm:cxn modelId="{E548AC0F-9D38-4FCC-8A83-C637687497E0}" type="presParOf" srcId="{2D62A04D-FD4E-4997-A885-C65DEB6B770C}" destId="{01FCFD6C-D8B2-4651-AFDF-6CC4F27CCD67}" srcOrd="2" destOrd="0" presId="urn:microsoft.com/office/officeart/2008/layout/LinedList"/>
    <dgm:cxn modelId="{D8616C74-77CC-46A5-A4A7-45FFFD7E69AD}" type="presParOf" srcId="{A664FFE5-5F9C-4109-A2E4-8C2CE888052F}" destId="{CEFCB3EF-A702-4DF3-AC7D-76BF51FEE8A0}" srcOrd="2" destOrd="0" presId="urn:microsoft.com/office/officeart/2008/layout/LinedList"/>
    <dgm:cxn modelId="{AFA57A1E-1163-47E4-9051-2CF94DA4D929}" type="presParOf" srcId="{A664FFE5-5F9C-4109-A2E4-8C2CE888052F}" destId="{72A699DE-454F-4EB3-AC04-780C94565104}" srcOrd="3" destOrd="0" presId="urn:microsoft.com/office/officeart/2008/layout/LinedList"/>
    <dgm:cxn modelId="{DD2F6E03-2DF4-4CE1-9F8C-0849E594FE57}" type="presParOf" srcId="{A664FFE5-5F9C-4109-A2E4-8C2CE888052F}" destId="{897F3639-4346-4EFA-8C43-FCC219B39B2C}" srcOrd="4" destOrd="0" presId="urn:microsoft.com/office/officeart/2008/layout/LinedList"/>
    <dgm:cxn modelId="{0BC9CD69-6724-472A-A333-D507BBFDDD31}" type="presParOf" srcId="{897F3639-4346-4EFA-8C43-FCC219B39B2C}" destId="{15E521B9-67EA-4EF0-987E-B59FCBDFE80C}" srcOrd="0" destOrd="0" presId="urn:microsoft.com/office/officeart/2008/layout/LinedList"/>
    <dgm:cxn modelId="{465E1C5D-2317-4CA3-AD2F-7B0A418505A6}" type="presParOf" srcId="{897F3639-4346-4EFA-8C43-FCC219B39B2C}" destId="{D42CEF20-DCD4-4AA0-9544-8A8254714D64}" srcOrd="1" destOrd="0" presId="urn:microsoft.com/office/officeart/2008/layout/LinedList"/>
    <dgm:cxn modelId="{E03BA5F5-8AF1-4E7C-B212-4FE5DB4CAFBD}" type="presParOf" srcId="{897F3639-4346-4EFA-8C43-FCC219B39B2C}" destId="{0DE315EB-1755-4BF0-803A-840853A706EC}" srcOrd="2" destOrd="0" presId="urn:microsoft.com/office/officeart/2008/layout/LinedList"/>
    <dgm:cxn modelId="{13C3E945-D833-4456-895D-8FD92E206A06}" type="presParOf" srcId="{A664FFE5-5F9C-4109-A2E4-8C2CE888052F}" destId="{C6B7B5C8-04AC-4C53-BAFB-D3030D8482F6}" srcOrd="5" destOrd="0" presId="urn:microsoft.com/office/officeart/2008/layout/LinedList"/>
    <dgm:cxn modelId="{A88D0B71-A16C-4C09-BFCE-CE46203702A6}" type="presParOf" srcId="{A664FFE5-5F9C-4109-A2E4-8C2CE888052F}" destId="{6A21F903-68C8-41DB-BDEF-A0B2AA343555}" srcOrd="6" destOrd="0" presId="urn:microsoft.com/office/officeart/2008/layout/LinedList"/>
    <dgm:cxn modelId="{569767E2-37AC-40FE-9C18-77F96F6423B9}" type="presParOf" srcId="{A664FFE5-5F9C-4109-A2E4-8C2CE888052F}" destId="{E39F1B62-D33B-4A49-9F17-39D5761C800F}" srcOrd="7" destOrd="0" presId="urn:microsoft.com/office/officeart/2008/layout/LinedList"/>
    <dgm:cxn modelId="{B4280856-04A3-4487-B39E-A2B8BA3F8330}" type="presParOf" srcId="{E39F1B62-D33B-4A49-9F17-39D5761C800F}" destId="{588AC20E-6B18-4819-A0F0-0F4391DB91AE}" srcOrd="0" destOrd="0" presId="urn:microsoft.com/office/officeart/2008/layout/LinedList"/>
    <dgm:cxn modelId="{AB204434-A4F9-4301-A52B-45AF122DB579}" type="presParOf" srcId="{E39F1B62-D33B-4A49-9F17-39D5761C800F}" destId="{C44FE219-365F-4015-9B8F-F0FDAACE323A}" srcOrd="1" destOrd="0" presId="urn:microsoft.com/office/officeart/2008/layout/LinedList"/>
    <dgm:cxn modelId="{1B392F1F-50AA-43E0-A3EA-9F4B5276ECDB}" type="presParOf" srcId="{E39F1B62-D33B-4A49-9F17-39D5761C800F}" destId="{6DCAAB3C-E603-45B4-BAA1-EC77541FAAA6}" srcOrd="2" destOrd="0" presId="urn:microsoft.com/office/officeart/2008/layout/LinedList"/>
    <dgm:cxn modelId="{EB6749E3-2219-4F3C-8850-6E1C7D0F9DF5}" type="presParOf" srcId="{A664FFE5-5F9C-4109-A2E4-8C2CE888052F}" destId="{49EA9D20-8750-4E93-9C7D-8A713ED65C06}" srcOrd="8" destOrd="0" presId="urn:microsoft.com/office/officeart/2008/layout/LinedList"/>
    <dgm:cxn modelId="{D74F1312-236F-4C7B-91D6-5EA38F0933BC}" type="presParOf" srcId="{A664FFE5-5F9C-4109-A2E4-8C2CE888052F}" destId="{B0CE365B-9BE1-46F1-8AB8-EA2BD39F24D8}" srcOrd="9" destOrd="0" presId="urn:microsoft.com/office/officeart/2008/layout/LinedList"/>
    <dgm:cxn modelId="{48C52D60-D34B-40DF-8FDD-005F77BFF5C8}" type="presParOf" srcId="{351E0AAF-7A24-44E1-BFC9-1D64CA15EA92}" destId="{A8139B16-F578-40B9-9153-831A6D567B25}" srcOrd="6" destOrd="0" presId="urn:microsoft.com/office/officeart/2008/layout/LinedList"/>
    <dgm:cxn modelId="{CEF092C1-46DE-4A53-88AA-EFF7EEB6DB47}" type="presParOf" srcId="{351E0AAF-7A24-44E1-BFC9-1D64CA15EA92}" destId="{E6C3A5F9-F83F-428C-B3AA-0D25017A1940}" srcOrd="7" destOrd="0" presId="urn:microsoft.com/office/officeart/2008/layout/LinedList"/>
    <dgm:cxn modelId="{DFEFCD39-F204-4976-A795-E182F6051D8E}" type="presParOf" srcId="{E6C3A5F9-F83F-428C-B3AA-0D25017A1940}" destId="{34EA0CDF-DCC5-4497-A01A-C016DEAE0C41}" srcOrd="0" destOrd="0" presId="urn:microsoft.com/office/officeart/2008/layout/LinedList"/>
    <dgm:cxn modelId="{8D5C2149-02AB-42F0-86A6-CE03E55D0AFE}" type="presParOf" srcId="{E6C3A5F9-F83F-428C-B3AA-0D25017A1940}" destId="{AA519DB7-ADA5-413F-BE3C-EBF8EF15085C}" srcOrd="1" destOrd="0" presId="urn:microsoft.com/office/officeart/2008/layout/LinedList"/>
    <dgm:cxn modelId="{EEF91C93-AE73-4D96-97EF-69FAE2A72AE7}" type="presParOf" srcId="{AA519DB7-ADA5-413F-BE3C-EBF8EF15085C}" destId="{16C49BD1-B8C2-446F-9527-6B2C439FAA44}" srcOrd="0" destOrd="0" presId="urn:microsoft.com/office/officeart/2008/layout/LinedList"/>
    <dgm:cxn modelId="{B8CA253A-E4BE-4605-9DAE-AED166A7B13D}" type="presParOf" srcId="{AA519DB7-ADA5-413F-BE3C-EBF8EF15085C}" destId="{8DE00B01-DC23-43C6-BF06-13EDC3B8F5BC}" srcOrd="1" destOrd="0" presId="urn:microsoft.com/office/officeart/2008/layout/LinedList"/>
    <dgm:cxn modelId="{3196FE0D-E85D-43FF-A9D6-653B60E007C6}" type="presParOf" srcId="{8DE00B01-DC23-43C6-BF06-13EDC3B8F5BC}" destId="{7D25E15C-CC73-41E1-BA1C-59FDB210FACA}" srcOrd="0" destOrd="0" presId="urn:microsoft.com/office/officeart/2008/layout/LinedList"/>
    <dgm:cxn modelId="{E80D5B99-A73C-4F5F-99D4-A8849E3F0F20}" type="presParOf" srcId="{8DE00B01-DC23-43C6-BF06-13EDC3B8F5BC}" destId="{6A860CB4-5980-4208-A670-1A7FF879BD37}" srcOrd="1" destOrd="0" presId="urn:microsoft.com/office/officeart/2008/layout/LinedList"/>
    <dgm:cxn modelId="{F488B4F8-3AE2-4D76-A2BC-5AE602A4E992}" type="presParOf" srcId="{8DE00B01-DC23-43C6-BF06-13EDC3B8F5BC}" destId="{3D4233A5-BA51-403E-975D-325E28413D4F}" srcOrd="2" destOrd="0" presId="urn:microsoft.com/office/officeart/2008/layout/LinedList"/>
    <dgm:cxn modelId="{56CA6B3D-69D6-42E3-AA43-E0CB31B9AFD9}" type="presParOf" srcId="{AA519DB7-ADA5-413F-BE3C-EBF8EF15085C}" destId="{4BCCE6A1-418D-46CC-8260-241DFE534C8A}" srcOrd="2" destOrd="0" presId="urn:microsoft.com/office/officeart/2008/layout/LinedList"/>
    <dgm:cxn modelId="{73A886D9-1A34-46A5-8E26-2F1D598B6B0D}" type="presParOf" srcId="{AA519DB7-ADA5-413F-BE3C-EBF8EF15085C}" destId="{45827CE6-FC04-4D9E-834F-5FFDC705AB1A}" srcOrd="3" destOrd="0" presId="urn:microsoft.com/office/officeart/2008/layout/LinedList"/>
    <dgm:cxn modelId="{B3DE3E98-BAB6-426F-B99E-7F4F03F9008D}" type="presParOf" srcId="{AA519DB7-ADA5-413F-BE3C-EBF8EF15085C}" destId="{A5BF646D-6143-46F5-BDF6-11097CD37F2A}" srcOrd="4" destOrd="0" presId="urn:microsoft.com/office/officeart/2008/layout/LinedList"/>
    <dgm:cxn modelId="{D86D4AB1-79E9-48FD-8877-B14F98690BC2}" type="presParOf" srcId="{A5BF646D-6143-46F5-BDF6-11097CD37F2A}" destId="{A0E08969-A384-4731-8B44-305FD7FD8CA4}" srcOrd="0" destOrd="0" presId="urn:microsoft.com/office/officeart/2008/layout/LinedList"/>
    <dgm:cxn modelId="{B8122CAE-DE56-430A-8C93-970CC239C00C}" type="presParOf" srcId="{A5BF646D-6143-46F5-BDF6-11097CD37F2A}" destId="{EDA38586-D244-42A4-924A-384220F5619C}" srcOrd="1" destOrd="0" presId="urn:microsoft.com/office/officeart/2008/layout/LinedList"/>
    <dgm:cxn modelId="{3AB93625-BB7D-4C47-BC1E-9544A3A21CCF}" type="presParOf" srcId="{A5BF646D-6143-46F5-BDF6-11097CD37F2A}" destId="{5F764035-6E30-42C2-946D-6A79CC57D3E3}" srcOrd="2" destOrd="0" presId="urn:microsoft.com/office/officeart/2008/layout/LinedList"/>
    <dgm:cxn modelId="{095C7DCE-749A-46BD-85DB-9FE1EDBEE82E}" type="presParOf" srcId="{AA519DB7-ADA5-413F-BE3C-EBF8EF15085C}" destId="{B889C664-C205-429A-945B-242A94D97586}" srcOrd="5" destOrd="0" presId="urn:microsoft.com/office/officeart/2008/layout/LinedList"/>
    <dgm:cxn modelId="{CBB0237B-5E53-447C-9D3E-2CAE7F62B39D}" type="presParOf" srcId="{AA519DB7-ADA5-413F-BE3C-EBF8EF15085C}" destId="{82A1CC2B-BDDA-4FF0-9D1D-16A437689850}" srcOrd="6" destOrd="0" presId="urn:microsoft.com/office/officeart/2008/layout/LinedList"/>
    <dgm:cxn modelId="{EF3E9C98-5AD3-438C-918D-E1ED83823963}" type="presParOf" srcId="{AA519DB7-ADA5-413F-BE3C-EBF8EF15085C}" destId="{B629E1D5-8EDB-4FBC-B76F-E1677C7AF810}" srcOrd="7" destOrd="0" presId="urn:microsoft.com/office/officeart/2008/layout/LinedList"/>
    <dgm:cxn modelId="{62401B46-F006-41B9-BD04-3D472B06EA8C}" type="presParOf" srcId="{B629E1D5-8EDB-4FBC-B76F-E1677C7AF810}" destId="{678AB64D-B976-4DA9-AAC6-14D323619636}" srcOrd="0" destOrd="0" presId="urn:microsoft.com/office/officeart/2008/layout/LinedList"/>
    <dgm:cxn modelId="{0C2D947E-FD13-49D0-9FCA-2D0BC30BD7BB}" type="presParOf" srcId="{B629E1D5-8EDB-4FBC-B76F-E1677C7AF810}" destId="{202D946D-53C5-4F4E-A237-331B7B6CFA93}" srcOrd="1" destOrd="0" presId="urn:microsoft.com/office/officeart/2008/layout/LinedList"/>
    <dgm:cxn modelId="{8EBE1F2A-C133-4AFB-9CEF-AF0769A2A99F}" type="presParOf" srcId="{B629E1D5-8EDB-4FBC-B76F-E1677C7AF810}" destId="{A4B3F59B-EF7D-4459-B802-E88953BD0737}" srcOrd="2" destOrd="0" presId="urn:microsoft.com/office/officeart/2008/layout/LinedList"/>
    <dgm:cxn modelId="{419BC280-9C6E-4994-9AAC-D99BF9BF0CC7}" type="presParOf" srcId="{AA519DB7-ADA5-413F-BE3C-EBF8EF15085C}" destId="{DB642DF1-C6B2-45DC-85CB-CFEBB9666C23}" srcOrd="8" destOrd="0" presId="urn:microsoft.com/office/officeart/2008/layout/LinedList"/>
    <dgm:cxn modelId="{E1FC8041-E977-4529-A4B6-DE52C4212F54}" type="presParOf" srcId="{AA519DB7-ADA5-413F-BE3C-EBF8EF15085C}" destId="{FF85B252-DA4E-4B5B-B1DE-62A1C576CD6A}" srcOrd="9" destOrd="0" presId="urn:microsoft.com/office/officeart/2008/layout/LinedList"/>
    <dgm:cxn modelId="{C4165E6D-F363-4E97-9597-6EC0F5A212C4}" type="presParOf" srcId="{351E0AAF-7A24-44E1-BFC9-1D64CA15EA92}" destId="{C8DDD26A-1F4B-491B-96E1-8A24E0A567F4}" srcOrd="8" destOrd="0" presId="urn:microsoft.com/office/officeart/2008/layout/LinedList"/>
    <dgm:cxn modelId="{2AD234F0-4FBE-4E5F-A7CA-46094A24111A}" type="presParOf" srcId="{351E0AAF-7A24-44E1-BFC9-1D64CA15EA92}" destId="{19D23C2A-BC73-4836-853B-8D41267B3063}" srcOrd="9" destOrd="0" presId="urn:microsoft.com/office/officeart/2008/layout/LinedList"/>
    <dgm:cxn modelId="{679910DC-8CFD-4183-8AC1-C611BFE6E604}" type="presParOf" srcId="{19D23C2A-BC73-4836-853B-8D41267B3063}" destId="{2BEAAA10-0DE0-43EB-B2C4-A712AFBFBF5D}" srcOrd="0" destOrd="0" presId="urn:microsoft.com/office/officeart/2008/layout/LinedList"/>
    <dgm:cxn modelId="{31CE0A0A-A86A-45E1-B04C-9C88E180C2A6}" type="presParOf" srcId="{19D23C2A-BC73-4836-853B-8D41267B3063}" destId="{C9258D66-882B-4F6C-B6FD-558C990BF5AD}" srcOrd="1" destOrd="0" presId="urn:microsoft.com/office/officeart/2008/layout/LinedList"/>
    <dgm:cxn modelId="{E1BB54BE-A30F-4DE0-B302-F96D990BB4F3}" type="presParOf" srcId="{C9258D66-882B-4F6C-B6FD-558C990BF5AD}" destId="{4CC794CC-522D-4682-8318-B130D939A05C}" srcOrd="0" destOrd="0" presId="urn:microsoft.com/office/officeart/2008/layout/LinedList"/>
    <dgm:cxn modelId="{A64BF9DD-F1BA-402B-90FD-E006B689FBA9}" type="presParOf" srcId="{C9258D66-882B-4F6C-B6FD-558C990BF5AD}" destId="{3A3A4D03-9077-418A-BC4D-9534B6EBF955}" srcOrd="1" destOrd="0" presId="urn:microsoft.com/office/officeart/2008/layout/LinedList"/>
    <dgm:cxn modelId="{7333F8CE-F281-4D2A-AE4C-806A4B57B9E9}" type="presParOf" srcId="{3A3A4D03-9077-418A-BC4D-9534B6EBF955}" destId="{BEAD8FA3-4D32-48CD-97ED-001C449D5E83}" srcOrd="0" destOrd="0" presId="urn:microsoft.com/office/officeart/2008/layout/LinedList"/>
    <dgm:cxn modelId="{EF3A4CEB-9282-453C-BB61-81E1D639A47A}" type="presParOf" srcId="{3A3A4D03-9077-418A-BC4D-9534B6EBF955}" destId="{4FB587D5-28E8-4A08-99BB-898D30CEE8CA}" srcOrd="1" destOrd="0" presId="urn:microsoft.com/office/officeart/2008/layout/LinedList"/>
    <dgm:cxn modelId="{93B71366-0985-4BFE-BD99-E3123DFF9A8A}" type="presParOf" srcId="{3A3A4D03-9077-418A-BC4D-9534B6EBF955}" destId="{3DBA6E0C-DAA5-4463-B41A-0D376ED21F2F}" srcOrd="2" destOrd="0" presId="urn:microsoft.com/office/officeart/2008/layout/LinedList"/>
    <dgm:cxn modelId="{225BEE09-8F8D-48F5-AD4A-245D3F70D13E}" type="presParOf" srcId="{C9258D66-882B-4F6C-B6FD-558C990BF5AD}" destId="{5ED4B4BA-06A3-49BD-BD38-9D121D96B5E7}" srcOrd="2" destOrd="0" presId="urn:microsoft.com/office/officeart/2008/layout/LinedList"/>
    <dgm:cxn modelId="{7F0A301A-1F3F-4A96-8952-D85929648288}" type="presParOf" srcId="{C9258D66-882B-4F6C-B6FD-558C990BF5AD}" destId="{F77105BD-EEB3-48B7-ADBF-F9B94E0D87BA}" srcOrd="3" destOrd="0" presId="urn:microsoft.com/office/officeart/2008/layout/LinedList"/>
    <dgm:cxn modelId="{7F5C670C-DB56-4FE9-BF26-91BD3D827871}" type="presParOf" srcId="{C9258D66-882B-4F6C-B6FD-558C990BF5AD}" destId="{E00A3088-F9B6-45F3-A97E-926725DCDA77}" srcOrd="4" destOrd="0" presId="urn:microsoft.com/office/officeart/2008/layout/LinedList"/>
    <dgm:cxn modelId="{FD43B448-3643-43D4-8B81-7E6471B40A2E}" type="presParOf" srcId="{E00A3088-F9B6-45F3-A97E-926725DCDA77}" destId="{1CBC545D-CED3-4466-9058-57B4F05BC3BA}" srcOrd="0" destOrd="0" presId="urn:microsoft.com/office/officeart/2008/layout/LinedList"/>
    <dgm:cxn modelId="{D4CA40B1-7EBB-4E7B-88CF-DDA6630047BD}" type="presParOf" srcId="{E00A3088-F9B6-45F3-A97E-926725DCDA77}" destId="{02289C9D-76D5-448F-821C-475C50361441}" srcOrd="1" destOrd="0" presId="urn:microsoft.com/office/officeart/2008/layout/LinedList"/>
    <dgm:cxn modelId="{B1984B34-7E32-4E8A-853A-482395CE0E69}" type="presParOf" srcId="{E00A3088-F9B6-45F3-A97E-926725DCDA77}" destId="{C5725F3F-0177-4C3F-83FA-5620A44B42BC}" srcOrd="2" destOrd="0" presId="urn:microsoft.com/office/officeart/2008/layout/LinedList"/>
    <dgm:cxn modelId="{01F83BEB-47A9-4349-8224-23A0C84181C7}" type="presParOf" srcId="{C9258D66-882B-4F6C-B6FD-558C990BF5AD}" destId="{618D4A06-AB82-4805-A110-1886FB8B73B2}" srcOrd="5" destOrd="0" presId="urn:microsoft.com/office/officeart/2008/layout/LinedList"/>
    <dgm:cxn modelId="{A9DF3D2B-5B87-449B-BA77-B2806FE5732C}" type="presParOf" srcId="{C9258D66-882B-4F6C-B6FD-558C990BF5AD}" destId="{3B50617F-62AC-49C1-81A1-DC85367693F7}" srcOrd="6" destOrd="0" presId="urn:microsoft.com/office/officeart/2008/layout/LinedList"/>
    <dgm:cxn modelId="{C758A504-34E6-49BA-8923-F36582247D4C}" type="presParOf" srcId="{C9258D66-882B-4F6C-B6FD-558C990BF5AD}" destId="{8176B810-BF67-47B5-AFD4-43A8D1493CBE}" srcOrd="7" destOrd="0" presId="urn:microsoft.com/office/officeart/2008/layout/LinedList"/>
    <dgm:cxn modelId="{5EE50B73-71F3-4F3C-B906-257F55783630}" type="presParOf" srcId="{8176B810-BF67-47B5-AFD4-43A8D1493CBE}" destId="{2842BCC3-7A91-40BC-A34E-21B56118FDFF}" srcOrd="0" destOrd="0" presId="urn:microsoft.com/office/officeart/2008/layout/LinedList"/>
    <dgm:cxn modelId="{850A0D09-3234-4611-A461-AF446321FD32}" type="presParOf" srcId="{8176B810-BF67-47B5-AFD4-43A8D1493CBE}" destId="{717C5DD4-42BC-428F-B867-923CFC7A773B}" srcOrd="1" destOrd="0" presId="urn:microsoft.com/office/officeart/2008/layout/LinedList"/>
    <dgm:cxn modelId="{F3888799-4BD7-44F8-9A9A-DC2119293654}" type="presParOf" srcId="{8176B810-BF67-47B5-AFD4-43A8D1493CBE}" destId="{236FD15E-13A7-402F-B577-F08D262B69F5}" srcOrd="2" destOrd="0" presId="urn:microsoft.com/office/officeart/2008/layout/LinedList"/>
    <dgm:cxn modelId="{F64E710C-4B5A-4915-B169-4CB84AD94FAF}" type="presParOf" srcId="{C9258D66-882B-4F6C-B6FD-558C990BF5AD}" destId="{AA1C2263-ADB7-4FEF-A2C0-B4A8B0C12B93}" srcOrd="8" destOrd="0" presId="urn:microsoft.com/office/officeart/2008/layout/LinedList"/>
    <dgm:cxn modelId="{0307FAA7-D60A-41ED-8FA3-D20801EE00AD}" type="presParOf" srcId="{C9258D66-882B-4F6C-B6FD-558C990BF5AD}" destId="{FF1AC2AE-E97B-45CE-AEBE-96AC34FD479B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AE0DD-E351-4225-9B63-C1DDD7EBF735}">
      <dsp:nvSpPr>
        <dsp:cNvPr id="0" name=""/>
        <dsp:cNvSpPr/>
      </dsp:nvSpPr>
      <dsp:spPr>
        <a:xfrm>
          <a:off x="0" y="822"/>
          <a:ext cx="5065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D4F9B-54C6-472B-AB04-2EED8942CE6F}">
      <dsp:nvSpPr>
        <dsp:cNvPr id="0" name=""/>
        <dsp:cNvSpPr/>
      </dsp:nvSpPr>
      <dsp:spPr>
        <a:xfrm>
          <a:off x="0" y="822"/>
          <a:ext cx="1289555" cy="1347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F:  Find a problem or process to improve</a:t>
          </a:r>
        </a:p>
      </dsp:txBody>
      <dsp:txXfrm>
        <a:off x="0" y="822"/>
        <a:ext cx="1289555" cy="1347673"/>
      </dsp:txXfrm>
    </dsp:sp>
    <dsp:sp modelId="{06FA32AC-A232-49EF-AF3A-69D488B1E293}">
      <dsp:nvSpPr>
        <dsp:cNvPr id="0" name=""/>
        <dsp:cNvSpPr/>
      </dsp:nvSpPr>
      <dsp:spPr>
        <a:xfrm>
          <a:off x="1341870" y="21880"/>
          <a:ext cx="3722566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problems have you identified? What does the data show?  How long has this been a problem?  What are the trends?</a:t>
          </a:r>
        </a:p>
      </dsp:txBody>
      <dsp:txXfrm>
        <a:off x="1341870" y="21880"/>
        <a:ext cx="3722566" cy="421147"/>
      </dsp:txXfrm>
    </dsp:sp>
    <dsp:sp modelId="{00235664-D588-40C0-85A7-58972B09775C}">
      <dsp:nvSpPr>
        <dsp:cNvPr id="0" name=""/>
        <dsp:cNvSpPr/>
      </dsp:nvSpPr>
      <dsp:spPr>
        <a:xfrm>
          <a:off x="1289555" y="443028"/>
          <a:ext cx="27900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044F1-1113-4223-9B51-CDEABD625D76}">
      <dsp:nvSpPr>
        <dsp:cNvPr id="0" name=""/>
        <dsp:cNvSpPr/>
      </dsp:nvSpPr>
      <dsp:spPr>
        <a:xfrm>
          <a:off x="1341870" y="464085"/>
          <a:ext cx="332613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How do you know it’s a problem?  How did you identify the problem, or the need to do something? </a:t>
          </a:r>
        </a:p>
      </dsp:txBody>
      <dsp:txXfrm>
        <a:off x="1341870" y="464085"/>
        <a:ext cx="3326134" cy="421147"/>
      </dsp:txXfrm>
    </dsp:sp>
    <dsp:sp modelId="{A2D6B979-2C0A-4BCE-B496-D0F6B5F363E3}">
      <dsp:nvSpPr>
        <dsp:cNvPr id="0" name=""/>
        <dsp:cNvSpPr/>
      </dsp:nvSpPr>
      <dsp:spPr>
        <a:xfrm>
          <a:off x="1289555" y="885233"/>
          <a:ext cx="27900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815F3-1BEB-4524-B0D7-14EBB078956D}">
      <dsp:nvSpPr>
        <dsp:cNvPr id="0" name=""/>
        <dsp:cNvSpPr/>
      </dsp:nvSpPr>
      <dsp:spPr>
        <a:xfrm>
          <a:off x="1341870" y="906290"/>
          <a:ext cx="3202633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if you don't have data but you think there's a problem?  How can you get baseline data?</a:t>
          </a:r>
        </a:p>
      </dsp:txBody>
      <dsp:txXfrm>
        <a:off x="1341870" y="906290"/>
        <a:ext cx="3202633" cy="421147"/>
      </dsp:txXfrm>
    </dsp:sp>
    <dsp:sp modelId="{D605EFE3-E178-4B4A-A4E3-647E772F5F75}">
      <dsp:nvSpPr>
        <dsp:cNvPr id="0" name=""/>
        <dsp:cNvSpPr/>
      </dsp:nvSpPr>
      <dsp:spPr>
        <a:xfrm>
          <a:off x="1289555" y="1327438"/>
          <a:ext cx="27900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DC779-7747-41EA-81FB-CEA146884660}">
      <dsp:nvSpPr>
        <dsp:cNvPr id="0" name=""/>
        <dsp:cNvSpPr/>
      </dsp:nvSpPr>
      <dsp:spPr>
        <a:xfrm>
          <a:off x="0" y="1348496"/>
          <a:ext cx="5065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4FC62-5819-4923-93BC-17B0DE5D3856}">
      <dsp:nvSpPr>
        <dsp:cNvPr id="0" name=""/>
        <dsp:cNvSpPr/>
      </dsp:nvSpPr>
      <dsp:spPr>
        <a:xfrm>
          <a:off x="0" y="1348496"/>
          <a:ext cx="1424637" cy="1347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O:  Organize a team that is familiar with the problem</a:t>
          </a:r>
        </a:p>
      </dsp:txBody>
      <dsp:txXfrm>
        <a:off x="0" y="1348496"/>
        <a:ext cx="1424637" cy="1347673"/>
      </dsp:txXfrm>
    </dsp:sp>
    <dsp:sp modelId="{FD2162A5-606A-420E-868D-90FADF4651DE}">
      <dsp:nvSpPr>
        <dsp:cNvPr id="0" name=""/>
        <dsp:cNvSpPr/>
      </dsp:nvSpPr>
      <dsp:spPr>
        <a:xfrm>
          <a:off x="1484742" y="1369553"/>
          <a:ext cx="3577800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is the role of the team?  Understand the team's purpose.</a:t>
          </a:r>
        </a:p>
      </dsp:txBody>
      <dsp:txXfrm>
        <a:off x="1484742" y="1369553"/>
        <a:ext cx="3577800" cy="421147"/>
      </dsp:txXfrm>
    </dsp:sp>
    <dsp:sp modelId="{5B68123A-D3E8-4ED6-9765-B17DADD2DF19}">
      <dsp:nvSpPr>
        <dsp:cNvPr id="0" name=""/>
        <dsp:cNvSpPr/>
      </dsp:nvSpPr>
      <dsp:spPr>
        <a:xfrm>
          <a:off x="1424637" y="1790701"/>
          <a:ext cx="32056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54C5C7-8DFA-4F38-AD90-144BD77FCFAD}">
      <dsp:nvSpPr>
        <dsp:cNvPr id="0" name=""/>
        <dsp:cNvSpPr/>
      </dsp:nvSpPr>
      <dsp:spPr>
        <a:xfrm>
          <a:off x="1484742" y="1811759"/>
          <a:ext cx="3577800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Who should be on your team?  How can you bring in the voice of all stakeholders?</a:t>
          </a:r>
        </a:p>
      </dsp:txBody>
      <dsp:txXfrm>
        <a:off x="1484742" y="1811759"/>
        <a:ext cx="3577800" cy="421147"/>
      </dsp:txXfrm>
    </dsp:sp>
    <dsp:sp modelId="{9B360013-EACC-4A82-A4D7-888AA1C1BB3D}">
      <dsp:nvSpPr>
        <dsp:cNvPr id="0" name=""/>
        <dsp:cNvSpPr/>
      </dsp:nvSpPr>
      <dsp:spPr>
        <a:xfrm>
          <a:off x="1424637" y="2232906"/>
          <a:ext cx="32056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9D082-D2E8-4F5A-A34C-64897B68D1F5}">
      <dsp:nvSpPr>
        <dsp:cNvPr id="0" name=""/>
        <dsp:cNvSpPr/>
      </dsp:nvSpPr>
      <dsp:spPr>
        <a:xfrm>
          <a:off x="1484742" y="2253964"/>
          <a:ext cx="3577800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/>
            <a:t>How can you have effective team meetings?  Think about agendas, notes and communication.</a:t>
          </a:r>
        </a:p>
      </dsp:txBody>
      <dsp:txXfrm>
        <a:off x="1484742" y="2253964"/>
        <a:ext cx="3577800" cy="421147"/>
      </dsp:txXfrm>
    </dsp:sp>
    <dsp:sp modelId="{3A5A1B4C-43B6-4FAF-8901-80E67DBBD042}">
      <dsp:nvSpPr>
        <dsp:cNvPr id="0" name=""/>
        <dsp:cNvSpPr/>
      </dsp:nvSpPr>
      <dsp:spPr>
        <a:xfrm>
          <a:off x="1424637" y="2675112"/>
          <a:ext cx="32056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45198B-0D5D-4EFA-BF4E-169522DDF4C7}">
      <dsp:nvSpPr>
        <dsp:cNvPr id="0" name=""/>
        <dsp:cNvSpPr/>
      </dsp:nvSpPr>
      <dsp:spPr>
        <a:xfrm>
          <a:off x="0" y="2696169"/>
          <a:ext cx="5065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F097A-18AF-4615-9458-A72DD025E247}">
      <dsp:nvSpPr>
        <dsp:cNvPr id="0" name=""/>
        <dsp:cNvSpPr/>
      </dsp:nvSpPr>
      <dsp:spPr>
        <a:xfrm>
          <a:off x="0" y="2696169"/>
          <a:ext cx="1431694" cy="1347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C:  Clarify current knowledge of the problem</a:t>
          </a:r>
        </a:p>
      </dsp:txBody>
      <dsp:txXfrm>
        <a:off x="0" y="2696169"/>
        <a:ext cx="1431694" cy="1347673"/>
      </dsp:txXfrm>
    </dsp:sp>
    <dsp:sp modelId="{BDB36E5F-20A9-4B3C-9EF6-09AA9DD63047}">
      <dsp:nvSpPr>
        <dsp:cNvPr id="0" name=""/>
        <dsp:cNvSpPr/>
      </dsp:nvSpPr>
      <dsp:spPr>
        <a:xfrm>
          <a:off x="1493136" y="2717227"/>
          <a:ext cx="3215440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is your data really telling you? What is the story? Do you need additional information?  </a:t>
          </a:r>
        </a:p>
      </dsp:txBody>
      <dsp:txXfrm>
        <a:off x="1493136" y="2717227"/>
        <a:ext cx="3215440" cy="421147"/>
      </dsp:txXfrm>
    </dsp:sp>
    <dsp:sp modelId="{CEFCB3EF-A702-4DF3-AC7D-76BF51FEE8A0}">
      <dsp:nvSpPr>
        <dsp:cNvPr id="0" name=""/>
        <dsp:cNvSpPr/>
      </dsp:nvSpPr>
      <dsp:spPr>
        <a:xfrm>
          <a:off x="1431694" y="3138375"/>
          <a:ext cx="32768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2CEF20-DCD4-4AA0-9544-8A8254714D64}">
      <dsp:nvSpPr>
        <dsp:cNvPr id="0" name=""/>
        <dsp:cNvSpPr/>
      </dsp:nvSpPr>
      <dsp:spPr>
        <a:xfrm>
          <a:off x="1493136" y="3159432"/>
          <a:ext cx="3215440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else do you know about the issue?  How does the process or situation work now?</a:t>
          </a:r>
        </a:p>
      </dsp:txBody>
      <dsp:txXfrm>
        <a:off x="1493136" y="3159432"/>
        <a:ext cx="3215440" cy="421147"/>
      </dsp:txXfrm>
    </dsp:sp>
    <dsp:sp modelId="{C6B7B5C8-04AC-4C53-BAFB-D3030D8482F6}">
      <dsp:nvSpPr>
        <dsp:cNvPr id="0" name=""/>
        <dsp:cNvSpPr/>
      </dsp:nvSpPr>
      <dsp:spPr>
        <a:xfrm>
          <a:off x="1431694" y="3580580"/>
          <a:ext cx="32768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FE219-365F-4015-9B8F-F0FDAACE323A}">
      <dsp:nvSpPr>
        <dsp:cNvPr id="0" name=""/>
        <dsp:cNvSpPr/>
      </dsp:nvSpPr>
      <dsp:spPr>
        <a:xfrm>
          <a:off x="1493136" y="3601637"/>
          <a:ext cx="3567306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has been done already to try to address this problem?  Did it work?  Why or why not?  How do you know? </a:t>
          </a:r>
        </a:p>
      </dsp:txBody>
      <dsp:txXfrm>
        <a:off x="1493136" y="3601637"/>
        <a:ext cx="3567306" cy="421147"/>
      </dsp:txXfrm>
    </dsp:sp>
    <dsp:sp modelId="{49EA9D20-8750-4E93-9C7D-8A713ED65C06}">
      <dsp:nvSpPr>
        <dsp:cNvPr id="0" name=""/>
        <dsp:cNvSpPr/>
      </dsp:nvSpPr>
      <dsp:spPr>
        <a:xfrm>
          <a:off x="1431694" y="4022785"/>
          <a:ext cx="32768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139B16-F578-40B9-9153-831A6D567B25}">
      <dsp:nvSpPr>
        <dsp:cNvPr id="0" name=""/>
        <dsp:cNvSpPr/>
      </dsp:nvSpPr>
      <dsp:spPr>
        <a:xfrm>
          <a:off x="0" y="4043843"/>
          <a:ext cx="5065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A0CDF-DCC5-4497-A01A-C016DEAE0C41}">
      <dsp:nvSpPr>
        <dsp:cNvPr id="0" name=""/>
        <dsp:cNvSpPr/>
      </dsp:nvSpPr>
      <dsp:spPr>
        <a:xfrm>
          <a:off x="0" y="4043843"/>
          <a:ext cx="1479999" cy="1347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U:  Understand the reasons for the problem</a:t>
          </a:r>
        </a:p>
      </dsp:txBody>
      <dsp:txXfrm>
        <a:off x="0" y="4043843"/>
        <a:ext cx="1479999" cy="1347673"/>
      </dsp:txXfrm>
    </dsp:sp>
    <dsp:sp modelId="{6A860CB4-5980-4208-A670-1A7FF879BD37}">
      <dsp:nvSpPr>
        <dsp:cNvPr id="0" name=""/>
        <dsp:cNvSpPr/>
      </dsp:nvSpPr>
      <dsp:spPr>
        <a:xfrm>
          <a:off x="1547367" y="4956441"/>
          <a:ext cx="351834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Why is the problem or process variation happening?</a:t>
          </a:r>
        </a:p>
      </dsp:txBody>
      <dsp:txXfrm>
        <a:off x="1547367" y="4956441"/>
        <a:ext cx="3518344" cy="421147"/>
      </dsp:txXfrm>
    </dsp:sp>
    <dsp:sp modelId="{4BCCE6A1-418D-46CC-8260-241DFE534C8A}">
      <dsp:nvSpPr>
        <dsp:cNvPr id="0" name=""/>
        <dsp:cNvSpPr/>
      </dsp:nvSpPr>
      <dsp:spPr>
        <a:xfrm>
          <a:off x="1479999" y="4486048"/>
          <a:ext cx="35855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A38586-D244-42A4-924A-384220F5619C}">
      <dsp:nvSpPr>
        <dsp:cNvPr id="0" name=""/>
        <dsp:cNvSpPr/>
      </dsp:nvSpPr>
      <dsp:spPr>
        <a:xfrm>
          <a:off x="1547367" y="4072763"/>
          <a:ext cx="351834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Have you done a root cause analysis (RCA)?  What did it tell you?  What RCA technique(s) did you use?</a:t>
          </a:r>
        </a:p>
      </dsp:txBody>
      <dsp:txXfrm>
        <a:off x="1547367" y="4072763"/>
        <a:ext cx="3518344" cy="421147"/>
      </dsp:txXfrm>
    </dsp:sp>
    <dsp:sp modelId="{B889C664-C205-429A-945B-242A94D97586}">
      <dsp:nvSpPr>
        <dsp:cNvPr id="0" name=""/>
        <dsp:cNvSpPr/>
      </dsp:nvSpPr>
      <dsp:spPr>
        <a:xfrm>
          <a:off x="1479999" y="4928253"/>
          <a:ext cx="35855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2D946D-53C5-4F4E-A237-331B7B6CFA93}">
      <dsp:nvSpPr>
        <dsp:cNvPr id="0" name=""/>
        <dsp:cNvSpPr/>
      </dsp:nvSpPr>
      <dsp:spPr>
        <a:xfrm>
          <a:off x="1547367" y="4514973"/>
          <a:ext cx="351834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If the problem involves a process, have you done a process map?  What did it tell you?</a:t>
          </a:r>
        </a:p>
      </dsp:txBody>
      <dsp:txXfrm>
        <a:off x="1547367" y="4514973"/>
        <a:ext cx="3518344" cy="421147"/>
      </dsp:txXfrm>
    </dsp:sp>
    <dsp:sp modelId="{DB642DF1-C6B2-45DC-85CB-CFEBB9666C23}">
      <dsp:nvSpPr>
        <dsp:cNvPr id="0" name=""/>
        <dsp:cNvSpPr/>
      </dsp:nvSpPr>
      <dsp:spPr>
        <a:xfrm>
          <a:off x="1479999" y="5370459"/>
          <a:ext cx="35855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DDD26A-1F4B-491B-96E1-8A24E0A567F4}">
      <dsp:nvSpPr>
        <dsp:cNvPr id="0" name=""/>
        <dsp:cNvSpPr/>
      </dsp:nvSpPr>
      <dsp:spPr>
        <a:xfrm>
          <a:off x="0" y="5391516"/>
          <a:ext cx="5065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EAAA10-0DE0-43EB-B2C4-A712AFBFBF5D}">
      <dsp:nvSpPr>
        <dsp:cNvPr id="0" name=""/>
        <dsp:cNvSpPr/>
      </dsp:nvSpPr>
      <dsp:spPr>
        <a:xfrm>
          <a:off x="0" y="5381341"/>
          <a:ext cx="1511455" cy="1347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S:  Select the improvement strategy</a:t>
          </a:r>
        </a:p>
      </dsp:txBody>
      <dsp:txXfrm>
        <a:off x="0" y="5381341"/>
        <a:ext cx="1511455" cy="1347673"/>
      </dsp:txXfrm>
    </dsp:sp>
    <dsp:sp modelId="{4FB587D5-28E8-4A08-99BB-898D30CEE8CA}">
      <dsp:nvSpPr>
        <dsp:cNvPr id="0" name=""/>
        <dsp:cNvSpPr/>
      </dsp:nvSpPr>
      <dsp:spPr>
        <a:xfrm>
          <a:off x="1578017" y="5412574"/>
          <a:ext cx="348339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What change(s) can you try to improve the problem?  </a:t>
          </a:r>
        </a:p>
      </dsp:txBody>
      <dsp:txXfrm>
        <a:off x="1578017" y="5412574"/>
        <a:ext cx="3483394" cy="421147"/>
      </dsp:txXfrm>
    </dsp:sp>
    <dsp:sp modelId="{5ED4B4BA-06A3-49BD-BD38-9D121D96B5E7}">
      <dsp:nvSpPr>
        <dsp:cNvPr id="0" name=""/>
        <dsp:cNvSpPr/>
      </dsp:nvSpPr>
      <dsp:spPr>
        <a:xfrm>
          <a:off x="1511455" y="5833722"/>
          <a:ext cx="35499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89C9D-76D5-448F-821C-475C50361441}">
      <dsp:nvSpPr>
        <dsp:cNvPr id="0" name=""/>
        <dsp:cNvSpPr/>
      </dsp:nvSpPr>
      <dsp:spPr>
        <a:xfrm>
          <a:off x="1578017" y="5831919"/>
          <a:ext cx="348339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/>
            <a:t>Have you used tools like brainstorming and identifying evidence-based solutions? </a:t>
          </a:r>
        </a:p>
      </dsp:txBody>
      <dsp:txXfrm>
        <a:off x="1578017" y="5831919"/>
        <a:ext cx="3483394" cy="421147"/>
      </dsp:txXfrm>
    </dsp:sp>
    <dsp:sp modelId="{618D4A06-AB82-4805-A110-1886FB8B73B2}">
      <dsp:nvSpPr>
        <dsp:cNvPr id="0" name=""/>
        <dsp:cNvSpPr/>
      </dsp:nvSpPr>
      <dsp:spPr>
        <a:xfrm>
          <a:off x="1511455" y="6275927"/>
          <a:ext cx="35499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C5DD4-42BC-428F-B867-923CFC7A773B}">
      <dsp:nvSpPr>
        <dsp:cNvPr id="0" name=""/>
        <dsp:cNvSpPr/>
      </dsp:nvSpPr>
      <dsp:spPr>
        <a:xfrm>
          <a:off x="1578017" y="6296984"/>
          <a:ext cx="3483394" cy="42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/>
            <a:t>Is there one strategy you can try first?  How did you pick this solution?  Why do you think this will work?</a:t>
          </a:r>
        </a:p>
      </dsp:txBody>
      <dsp:txXfrm>
        <a:off x="1578017" y="6296984"/>
        <a:ext cx="3483394" cy="421147"/>
      </dsp:txXfrm>
    </dsp:sp>
    <dsp:sp modelId="{AA1C2263-ADB7-4FEF-A2C0-B4A8B0C12B93}">
      <dsp:nvSpPr>
        <dsp:cNvPr id="0" name=""/>
        <dsp:cNvSpPr/>
      </dsp:nvSpPr>
      <dsp:spPr>
        <a:xfrm>
          <a:off x="1511455" y="6718132"/>
          <a:ext cx="35499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4B750-1470-A3D4-36C5-FAE0C75A8D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1F930-7E79-934E-C615-8FC117CAA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9458D-BDFA-42B9-92E4-20CA5B867BC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E1776B-1A14-D242-2B61-4BFC2FC369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843EE-163B-B4A9-9DF2-8479D99D5E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710C2-2E21-4080-9517-484577E98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280591"/>
            <a:ext cx="6606540" cy="700827"/>
          </a:xfrm>
        </p:spPr>
        <p:txBody>
          <a:bodyPr anchor="b"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ED3A0F-DB87-8D1B-7652-28368D5B89A8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33721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2" y="906343"/>
            <a:ext cx="6703695" cy="463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1539200"/>
            <a:ext cx="6703695" cy="76128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58A2AC64-41A0-5898-7C8B-08A4307F0E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BD15EA-8B7E-520E-7571-BE4164C3E8F1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22617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f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934727"/>
            <a:ext cx="6703695" cy="6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1885950"/>
            <a:ext cx="6703695" cy="7173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5D30C4-7F69-3B81-A6A2-5689E4CA2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4353" y="9257453"/>
            <a:ext cx="6703695" cy="335285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  <p:pic>
        <p:nvPicPr>
          <p:cNvPr id="9" name="Picture 8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C94BB41A-1233-F6C3-94B0-EED7BA888AA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1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cvquality.acc.org/clinical-toolkits/qi-toolkit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72AA7-E73B-21E6-8F19-A9B2179C2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1" y="906343"/>
            <a:ext cx="6703695" cy="907709"/>
          </a:xfrm>
        </p:spPr>
        <p:txBody>
          <a:bodyPr>
            <a:normAutofit fontScale="90000"/>
          </a:bodyPr>
          <a:lstStyle/>
          <a:p>
            <a:r>
              <a:rPr lang="en-US" dirty="0"/>
              <a:t>FOCUS Worksheet</a:t>
            </a:r>
            <a:r>
              <a:rPr lang="en-US" baseline="30000" dirty="0"/>
              <a:t>1</a:t>
            </a:r>
            <a:br>
              <a:rPr lang="en-US" dirty="0"/>
            </a:br>
            <a:r>
              <a:rPr lang="en-US" sz="1600" dirty="0"/>
              <a:t>Using the FOCUS Steps can help a quality improvement team prepare for </a:t>
            </a:r>
            <a:br>
              <a:rPr lang="en-US" sz="1600" dirty="0"/>
            </a:br>
            <a:r>
              <a:rPr lang="en-US" sz="1600" dirty="0"/>
              <a:t>using the  Model for Improvement and PDSA Cycles.</a:t>
            </a:r>
            <a:br>
              <a:rPr lang="en-US" sz="1600" dirty="0"/>
            </a:br>
            <a:endParaRPr lang="en-US" sz="1600" dirty="0"/>
          </a:p>
        </p:txBody>
      </p:sp>
      <p:graphicFrame>
        <p:nvGraphicFramePr>
          <p:cNvPr id="4" name="Content Placeholder 3" descr="Table showing what each letter in FOCUS stands for and identifies three questions to ask.">
            <a:extLst>
              <a:ext uri="{FF2B5EF4-FFF2-40B4-BE49-F238E27FC236}">
                <a16:creationId xmlns:a16="http://schemas.microsoft.com/office/drawing/2014/main" id="{9446ACB8-639A-FB51-1853-A080DFD39F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157668"/>
              </p:ext>
            </p:extLst>
          </p:nvPr>
        </p:nvGraphicFramePr>
        <p:xfrm>
          <a:off x="534988" y="1902544"/>
          <a:ext cx="5065712" cy="6740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D348F6E-0612-1FF7-AC59-5D1A3D47B6A0}"/>
              </a:ext>
            </a:extLst>
          </p:cNvPr>
          <p:cNvSpPr txBox="1"/>
          <p:nvPr/>
        </p:nvSpPr>
        <p:spPr>
          <a:xfrm>
            <a:off x="5575319" y="1637916"/>
            <a:ext cx="1869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u="sng" dirty="0"/>
              <a:t>Records your answers here: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F11A293-1AFF-1BDF-5B83-00F5B8704D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528955"/>
              </p:ext>
            </p:extLst>
          </p:nvPr>
        </p:nvGraphicFramePr>
        <p:xfrm>
          <a:off x="5600700" y="1902543"/>
          <a:ext cx="1844040" cy="6740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040">
                  <a:extLst>
                    <a:ext uri="{9D8B030D-6E8A-4147-A177-3AD203B41FA5}">
                      <a16:colId xmlns:a16="http://schemas.microsoft.com/office/drawing/2014/main" val="3958244351"/>
                    </a:ext>
                  </a:extLst>
                </a:gridCol>
              </a:tblGrid>
              <a:tr h="134800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422917"/>
                  </a:ext>
                </a:extLst>
              </a:tr>
              <a:tr h="1348003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33775"/>
                  </a:ext>
                </a:extLst>
              </a:tr>
              <a:tr h="134800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569351"/>
                  </a:ext>
                </a:extLst>
              </a:tr>
              <a:tr h="134800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69106"/>
                  </a:ext>
                </a:extLst>
              </a:tr>
              <a:tr h="134800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4097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9EC2026-5BEE-065F-0EE3-ED2DC1B40479}"/>
              </a:ext>
            </a:extLst>
          </p:cNvPr>
          <p:cNvSpPr txBox="1"/>
          <p:nvPr/>
        </p:nvSpPr>
        <p:spPr>
          <a:xfrm>
            <a:off x="453514" y="8813503"/>
            <a:ext cx="68764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  <a:tabLst>
                <a:tab pos="2971800" algn="ctr"/>
                <a:tab pos="5943600" algn="r"/>
              </a:tabLst>
            </a:pPr>
            <a:r>
              <a:rPr lang="en-US" sz="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College of Cardiology. Introduction to Quality Improvement and the FOCUS-PDSA Model.  Link:</a:t>
            </a:r>
            <a:r>
              <a:rPr lang="en-US" sz="800" u="sng" kern="100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 https://cvquality.acc.org/clinical-toolkits/qi-toolkit</a:t>
            </a:r>
            <a:endParaRPr lang="en-US" sz="3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98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1A5819-ABC1-4308-A9A9-C133BF9BC4C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D7E1243-B1AA-414E-9C17-BC9EC9767E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0438B4-CF54-459A-8BFA-FF22741CD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aa46f-2dc1-408c-890b-e2ebd20dfec8"/>
    <ds:schemaRef ds:uri="9017e714-d015-4486-bd55-b78e8837a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1406</TotalTime>
  <Words>380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FOCUS Worksheet1 Using the FOCUS Steps can help a quality improvement team prepare for  using the  Model for Improvement and PDSA Cycles. 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Laubach, Rebecca (DBHDS)</cp:lastModifiedBy>
  <cp:revision>2</cp:revision>
  <dcterms:created xsi:type="dcterms:W3CDTF">2025-08-22T14:26:24Z</dcterms:created>
  <dcterms:modified xsi:type="dcterms:W3CDTF">2025-09-11T11:59:56Z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